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40" d="100"/>
          <a:sy n="40" d="100"/>
        </p:scale>
        <p:origin x="1824" y="66"/>
      </p:cViewPr>
      <p:guideLst>
        <p:guide orient="horz" pos="576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5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1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3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8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5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7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ED90DB-C377-4650-A7C6-CE3C48B67D9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0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73B5E64-AF00-6BD8-5AA0-A2090C4CDA7B}"/>
              </a:ext>
            </a:extLst>
          </p:cNvPr>
          <p:cNvSpPr>
            <a:spLocks noChangeAspect="1"/>
          </p:cNvSpPr>
          <p:nvPr/>
        </p:nvSpPr>
        <p:spPr>
          <a:xfrm>
            <a:off x="8444484" y="8446577"/>
            <a:ext cx="1399032" cy="1394847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4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B04C5-D89D-0094-26CD-53B85FF5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3D0FD0-B3A3-E79B-013B-D60B31094322}"/>
              </a:ext>
            </a:extLst>
          </p:cNvPr>
          <p:cNvGrpSpPr/>
          <p:nvPr/>
        </p:nvGrpSpPr>
        <p:grpSpPr>
          <a:xfrm>
            <a:off x="9670236" y="8203746"/>
            <a:ext cx="3789214" cy="3361255"/>
            <a:chOff x="9103995" y="7887888"/>
            <a:chExt cx="3789214" cy="336125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86DED35-B1E3-759C-8E54-E24715198E1B}"/>
                </a:ext>
              </a:extLst>
            </p:cNvPr>
            <p:cNvSpPr/>
            <p:nvPr/>
          </p:nvSpPr>
          <p:spPr>
            <a:xfrm>
              <a:off x="12235067" y="9851486"/>
              <a:ext cx="372009" cy="354340"/>
            </a:xfrm>
            <a:custGeom>
              <a:avLst/>
              <a:gdLst>
                <a:gd name="connsiteX0" fmla="*/ 45937 w 91656"/>
                <a:gd name="connsiteY0" fmla="*/ 91443 h 91445"/>
                <a:gd name="connsiteX1" fmla="*/ 217 w 91656"/>
                <a:gd name="connsiteY1" fmla="*/ 46771 h 91445"/>
                <a:gd name="connsiteX2" fmla="*/ 10294 w 91656"/>
                <a:gd name="connsiteY2" fmla="*/ 15605 h 91445"/>
                <a:gd name="connsiteX3" fmla="*/ 45937 w 91656"/>
                <a:gd name="connsiteY3" fmla="*/ 3 h 91445"/>
                <a:gd name="connsiteX4" fmla="*/ 91657 w 91656"/>
                <a:gd name="connsiteY4" fmla="*/ 45723 h 91445"/>
                <a:gd name="connsiteX5" fmla="*/ 45937 w 91656"/>
                <a:gd name="connsiteY5" fmla="*/ 91443 h 91445"/>
                <a:gd name="connsiteX6" fmla="*/ 45937 w 91656"/>
                <a:gd name="connsiteY6" fmla="*/ 34293 h 91445"/>
                <a:gd name="connsiteX7" fmla="*/ 36031 w 91656"/>
                <a:gd name="connsiteY7" fmla="*/ 38293 h 91445"/>
                <a:gd name="connsiteX8" fmla="*/ 34373 w 91656"/>
                <a:gd name="connsiteY8" fmla="*/ 43589 h 91445"/>
                <a:gd name="connsiteX9" fmla="*/ 34507 w 91656"/>
                <a:gd name="connsiteY9" fmla="*/ 45723 h 91445"/>
                <a:gd name="connsiteX10" fmla="*/ 45937 w 91656"/>
                <a:gd name="connsiteY10" fmla="*/ 57153 h 91445"/>
                <a:gd name="connsiteX11" fmla="*/ 57367 w 91656"/>
                <a:gd name="connsiteY11" fmla="*/ 45723 h 91445"/>
                <a:gd name="connsiteX12" fmla="*/ 45937 w 91656"/>
                <a:gd name="connsiteY12" fmla="*/ 34293 h 9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656" h="91445">
                  <a:moveTo>
                    <a:pt x="45937" y="91443"/>
                  </a:moveTo>
                  <a:cubicBezTo>
                    <a:pt x="20977" y="91729"/>
                    <a:pt x="510" y="71730"/>
                    <a:pt x="217" y="46771"/>
                  </a:cubicBezTo>
                  <a:cubicBezTo>
                    <a:pt x="-961" y="35426"/>
                    <a:pt x="2699" y="24113"/>
                    <a:pt x="10294" y="15605"/>
                  </a:cubicBezTo>
                  <a:cubicBezTo>
                    <a:pt x="19390" y="5537"/>
                    <a:pt x="32369" y="-146"/>
                    <a:pt x="45937" y="3"/>
                  </a:cubicBezTo>
                  <a:cubicBezTo>
                    <a:pt x="71187" y="3"/>
                    <a:pt x="91657" y="20472"/>
                    <a:pt x="91657" y="45723"/>
                  </a:cubicBezTo>
                  <a:cubicBezTo>
                    <a:pt x="91657" y="70974"/>
                    <a:pt x="71187" y="91443"/>
                    <a:pt x="45937" y="91443"/>
                  </a:cubicBezTo>
                  <a:close/>
                  <a:moveTo>
                    <a:pt x="45937" y="34293"/>
                  </a:moveTo>
                  <a:cubicBezTo>
                    <a:pt x="42224" y="34201"/>
                    <a:pt x="38638" y="35649"/>
                    <a:pt x="36031" y="38293"/>
                  </a:cubicBezTo>
                  <a:cubicBezTo>
                    <a:pt x="34703" y="39715"/>
                    <a:pt x="34091" y="41663"/>
                    <a:pt x="34373" y="43589"/>
                  </a:cubicBezTo>
                  <a:lnTo>
                    <a:pt x="34507" y="45723"/>
                  </a:lnTo>
                  <a:cubicBezTo>
                    <a:pt x="34507" y="52036"/>
                    <a:pt x="39623" y="57153"/>
                    <a:pt x="45937" y="57153"/>
                  </a:cubicBezTo>
                  <a:cubicBezTo>
                    <a:pt x="52250" y="57153"/>
                    <a:pt x="57367" y="52036"/>
                    <a:pt x="57367" y="45723"/>
                  </a:cubicBezTo>
                  <a:cubicBezTo>
                    <a:pt x="57367" y="39410"/>
                    <a:pt x="52250" y="34293"/>
                    <a:pt x="45937" y="342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4E7F31D-8FE4-A962-DA67-2864EED794AB}"/>
                </a:ext>
              </a:extLst>
            </p:cNvPr>
            <p:cNvSpPr/>
            <p:nvPr/>
          </p:nvSpPr>
          <p:spPr>
            <a:xfrm>
              <a:off x="11732736" y="8729482"/>
              <a:ext cx="371765" cy="354329"/>
            </a:xfrm>
            <a:custGeom>
              <a:avLst/>
              <a:gdLst>
                <a:gd name="connsiteX0" fmla="*/ 45876 w 91596"/>
                <a:gd name="connsiteY0" fmla="*/ 91440 h 91442"/>
                <a:gd name="connsiteX1" fmla="*/ 156 w 91596"/>
                <a:gd name="connsiteY1" fmla="*/ 46863 h 91442"/>
                <a:gd name="connsiteX2" fmla="*/ 10310 w 91596"/>
                <a:gd name="connsiteY2" fmla="*/ 16383 h 91442"/>
                <a:gd name="connsiteX3" fmla="*/ 45876 w 91596"/>
                <a:gd name="connsiteY3" fmla="*/ 0 h 91442"/>
                <a:gd name="connsiteX4" fmla="*/ 91596 w 91596"/>
                <a:gd name="connsiteY4" fmla="*/ 45720 h 91442"/>
                <a:gd name="connsiteX5" fmla="*/ 45876 w 91596"/>
                <a:gd name="connsiteY5" fmla="*/ 91440 h 91442"/>
                <a:gd name="connsiteX6" fmla="*/ 45876 w 91596"/>
                <a:gd name="connsiteY6" fmla="*/ 34290 h 91442"/>
                <a:gd name="connsiteX7" fmla="*/ 36237 w 91596"/>
                <a:gd name="connsiteY7" fmla="*/ 38824 h 91442"/>
                <a:gd name="connsiteX8" fmla="*/ 34332 w 91596"/>
                <a:gd name="connsiteY8" fmla="*/ 43282 h 91442"/>
                <a:gd name="connsiteX9" fmla="*/ 34522 w 91596"/>
                <a:gd name="connsiteY9" fmla="*/ 45720 h 91442"/>
                <a:gd name="connsiteX10" fmla="*/ 45952 w 91596"/>
                <a:gd name="connsiteY10" fmla="*/ 57150 h 91442"/>
                <a:gd name="connsiteX11" fmla="*/ 57382 w 91596"/>
                <a:gd name="connsiteY11" fmla="*/ 45720 h 91442"/>
                <a:gd name="connsiteX12" fmla="*/ 45952 w 91596"/>
                <a:gd name="connsiteY12" fmla="*/ 34290 h 9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596" h="91442">
                  <a:moveTo>
                    <a:pt x="45876" y="91440"/>
                  </a:moveTo>
                  <a:cubicBezTo>
                    <a:pt x="20957" y="91716"/>
                    <a:pt x="512" y="71780"/>
                    <a:pt x="156" y="46863"/>
                  </a:cubicBezTo>
                  <a:cubicBezTo>
                    <a:pt x="-825" y="35736"/>
                    <a:pt x="2852" y="24700"/>
                    <a:pt x="10310" y="16383"/>
                  </a:cubicBezTo>
                  <a:cubicBezTo>
                    <a:pt x="19267" y="6075"/>
                    <a:pt x="32219" y="109"/>
                    <a:pt x="45876" y="0"/>
                  </a:cubicBezTo>
                  <a:cubicBezTo>
                    <a:pt x="71127" y="0"/>
                    <a:pt x="91596" y="20469"/>
                    <a:pt x="91596" y="45720"/>
                  </a:cubicBezTo>
                  <a:cubicBezTo>
                    <a:pt x="91596" y="70971"/>
                    <a:pt x="71127" y="91440"/>
                    <a:pt x="45876" y="91440"/>
                  </a:cubicBezTo>
                  <a:close/>
                  <a:moveTo>
                    <a:pt x="45876" y="34290"/>
                  </a:moveTo>
                  <a:cubicBezTo>
                    <a:pt x="42169" y="34378"/>
                    <a:pt x="38669" y="36024"/>
                    <a:pt x="36237" y="38824"/>
                  </a:cubicBezTo>
                  <a:cubicBezTo>
                    <a:pt x="35054" y="40011"/>
                    <a:pt x="34372" y="41607"/>
                    <a:pt x="34332" y="43282"/>
                  </a:cubicBezTo>
                  <a:lnTo>
                    <a:pt x="34522" y="45720"/>
                  </a:lnTo>
                  <a:cubicBezTo>
                    <a:pt x="34522" y="52033"/>
                    <a:pt x="39639" y="57150"/>
                    <a:pt x="45952" y="57150"/>
                  </a:cubicBezTo>
                  <a:cubicBezTo>
                    <a:pt x="52265" y="57150"/>
                    <a:pt x="57382" y="52033"/>
                    <a:pt x="57382" y="45720"/>
                  </a:cubicBezTo>
                  <a:cubicBezTo>
                    <a:pt x="57382" y="39407"/>
                    <a:pt x="52265" y="34290"/>
                    <a:pt x="45952" y="34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8EA11A-6ABC-498B-B709-205952714202}"/>
                </a:ext>
              </a:extLst>
            </p:cNvPr>
            <p:cNvSpPr/>
            <p:nvPr/>
          </p:nvSpPr>
          <p:spPr>
            <a:xfrm>
              <a:off x="11447292" y="9349539"/>
              <a:ext cx="494838" cy="472428"/>
            </a:xfrm>
            <a:custGeom>
              <a:avLst/>
              <a:gdLst>
                <a:gd name="connsiteX0" fmla="*/ 60960 w 121919"/>
                <a:gd name="connsiteY0" fmla="*/ 121920 h 121920"/>
                <a:gd name="connsiteX1" fmla="*/ 0 w 121919"/>
                <a:gd name="connsiteY1" fmla="*/ 60960 h 121920"/>
                <a:gd name="connsiteX2" fmla="*/ 60960 w 121919"/>
                <a:gd name="connsiteY2" fmla="*/ 0 h 121920"/>
                <a:gd name="connsiteX3" fmla="*/ 121920 w 121919"/>
                <a:gd name="connsiteY3" fmla="*/ 60960 h 121920"/>
                <a:gd name="connsiteX4" fmla="*/ 60960 w 121919"/>
                <a:gd name="connsiteY4" fmla="*/ 121920 h 121920"/>
                <a:gd name="connsiteX5" fmla="*/ 60960 w 121919"/>
                <a:gd name="connsiteY5" fmla="*/ 38100 h 121920"/>
                <a:gd name="connsiteX6" fmla="*/ 38100 w 121919"/>
                <a:gd name="connsiteY6" fmla="*/ 60960 h 121920"/>
                <a:gd name="connsiteX7" fmla="*/ 60960 w 121919"/>
                <a:gd name="connsiteY7" fmla="*/ 83820 h 121920"/>
                <a:gd name="connsiteX8" fmla="*/ 83820 w 121919"/>
                <a:gd name="connsiteY8" fmla="*/ 60960 h 121920"/>
                <a:gd name="connsiteX9" fmla="*/ 60960 w 121919"/>
                <a:gd name="connsiteY9" fmla="*/ 3810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19" h="121920">
                  <a:moveTo>
                    <a:pt x="60960" y="121920"/>
                  </a:move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ubicBezTo>
                    <a:pt x="121920" y="94627"/>
                    <a:pt x="94627" y="121920"/>
                    <a:pt x="60960" y="121920"/>
                  </a:cubicBezTo>
                  <a:close/>
                  <a:moveTo>
                    <a:pt x="60960" y="38100"/>
                  </a:moveTo>
                  <a:cubicBezTo>
                    <a:pt x="48336" y="38100"/>
                    <a:pt x="38100" y="48336"/>
                    <a:pt x="38100" y="60960"/>
                  </a:cubicBezTo>
                  <a:cubicBezTo>
                    <a:pt x="38100" y="73584"/>
                    <a:pt x="48336" y="83820"/>
                    <a:pt x="60960" y="83820"/>
                  </a:cubicBezTo>
                  <a:cubicBezTo>
                    <a:pt x="73584" y="83820"/>
                    <a:pt x="83820" y="73584"/>
                    <a:pt x="83820" y="60960"/>
                  </a:cubicBezTo>
                  <a:cubicBezTo>
                    <a:pt x="83647" y="48408"/>
                    <a:pt x="73512" y="38273"/>
                    <a:pt x="6096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369D9A5-0F03-BB82-0E3F-14AEC0D2330E}"/>
                </a:ext>
              </a:extLst>
            </p:cNvPr>
            <p:cNvSpPr/>
            <p:nvPr/>
          </p:nvSpPr>
          <p:spPr>
            <a:xfrm>
              <a:off x="11060697" y="10220578"/>
              <a:ext cx="711332" cy="679115"/>
            </a:xfrm>
            <a:custGeom>
              <a:avLst/>
              <a:gdLst>
                <a:gd name="connsiteX0" fmla="*/ 87630 w 175259"/>
                <a:gd name="connsiteY0" fmla="*/ 175260 h 175260"/>
                <a:gd name="connsiteX1" fmla="*/ 0 w 175259"/>
                <a:gd name="connsiteY1" fmla="*/ 87630 h 175260"/>
                <a:gd name="connsiteX2" fmla="*/ 87630 w 175259"/>
                <a:gd name="connsiteY2" fmla="*/ 0 h 175260"/>
                <a:gd name="connsiteX3" fmla="*/ 175260 w 175259"/>
                <a:gd name="connsiteY3" fmla="*/ 87630 h 175260"/>
                <a:gd name="connsiteX4" fmla="*/ 87630 w 175259"/>
                <a:gd name="connsiteY4" fmla="*/ 175260 h 175260"/>
                <a:gd name="connsiteX5" fmla="*/ 87630 w 175259"/>
                <a:gd name="connsiteY5" fmla="*/ 38100 h 175260"/>
                <a:gd name="connsiteX6" fmla="*/ 38100 w 175259"/>
                <a:gd name="connsiteY6" fmla="*/ 87630 h 175260"/>
                <a:gd name="connsiteX7" fmla="*/ 87630 w 175259"/>
                <a:gd name="connsiteY7" fmla="*/ 137160 h 175260"/>
                <a:gd name="connsiteX8" fmla="*/ 137160 w 175259"/>
                <a:gd name="connsiteY8" fmla="*/ 87630 h 175260"/>
                <a:gd name="connsiteX9" fmla="*/ 88702 w 175259"/>
                <a:gd name="connsiteY9" fmla="*/ 38100 h 175260"/>
                <a:gd name="connsiteX10" fmla="*/ 87630 w 175259"/>
                <a:gd name="connsiteY10" fmla="*/ 3810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259" h="175260">
                  <a:moveTo>
                    <a:pt x="87630" y="175260"/>
                  </a:move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4"/>
                    <a:pt x="39233" y="0"/>
                    <a:pt x="87630" y="0"/>
                  </a:cubicBezTo>
                  <a:cubicBezTo>
                    <a:pt x="136026" y="0"/>
                    <a:pt x="175260" y="39234"/>
                    <a:pt x="175260" y="87630"/>
                  </a:cubicBezTo>
                  <a:cubicBezTo>
                    <a:pt x="175207" y="136006"/>
                    <a:pt x="136006" y="175207"/>
                    <a:pt x="87630" y="175260"/>
                  </a:cubicBezTo>
                  <a:close/>
                  <a:moveTo>
                    <a:pt x="87630" y="38100"/>
                  </a:moveTo>
                  <a:cubicBezTo>
                    <a:pt x="60276" y="38100"/>
                    <a:pt x="38100" y="60276"/>
                    <a:pt x="38100" y="87630"/>
                  </a:cubicBezTo>
                  <a:cubicBezTo>
                    <a:pt x="38100" y="114984"/>
                    <a:pt x="60276" y="137160"/>
                    <a:pt x="87630" y="137160"/>
                  </a:cubicBezTo>
                  <a:cubicBezTo>
                    <a:pt x="114984" y="137160"/>
                    <a:pt x="137160" y="114984"/>
                    <a:pt x="137160" y="87630"/>
                  </a:cubicBezTo>
                  <a:cubicBezTo>
                    <a:pt x="137455" y="60571"/>
                    <a:pt x="115761" y="38395"/>
                    <a:pt x="88702" y="38100"/>
                  </a:cubicBezTo>
                  <a:cubicBezTo>
                    <a:pt x="88344" y="38096"/>
                    <a:pt x="87988" y="38096"/>
                    <a:pt x="8763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E378865-6292-06E2-5026-E368C8DC7AFE}"/>
                </a:ext>
              </a:extLst>
            </p:cNvPr>
            <p:cNvSpPr/>
            <p:nvPr/>
          </p:nvSpPr>
          <p:spPr>
            <a:xfrm>
              <a:off x="10821003" y="8382542"/>
              <a:ext cx="494843" cy="472424"/>
            </a:xfrm>
            <a:custGeom>
              <a:avLst/>
              <a:gdLst>
                <a:gd name="connsiteX0" fmla="*/ 60960 w 121920"/>
                <a:gd name="connsiteY0" fmla="*/ 121920 h 121919"/>
                <a:gd name="connsiteX1" fmla="*/ 0 w 121920"/>
                <a:gd name="connsiteY1" fmla="*/ 60960 h 121919"/>
                <a:gd name="connsiteX2" fmla="*/ 60960 w 121920"/>
                <a:gd name="connsiteY2" fmla="*/ 0 h 121919"/>
                <a:gd name="connsiteX3" fmla="*/ 121920 w 121920"/>
                <a:gd name="connsiteY3" fmla="*/ 60960 h 121919"/>
                <a:gd name="connsiteX4" fmla="*/ 60960 w 121920"/>
                <a:gd name="connsiteY4" fmla="*/ 121920 h 121919"/>
                <a:gd name="connsiteX5" fmla="*/ 60960 w 121920"/>
                <a:gd name="connsiteY5" fmla="*/ 38100 h 121919"/>
                <a:gd name="connsiteX6" fmla="*/ 38100 w 121920"/>
                <a:gd name="connsiteY6" fmla="*/ 60960 h 121919"/>
                <a:gd name="connsiteX7" fmla="*/ 60960 w 121920"/>
                <a:gd name="connsiteY7" fmla="*/ 83820 h 121919"/>
                <a:gd name="connsiteX8" fmla="*/ 83820 w 121920"/>
                <a:gd name="connsiteY8" fmla="*/ 60960 h 121919"/>
                <a:gd name="connsiteX9" fmla="*/ 60960 w 121920"/>
                <a:gd name="connsiteY9" fmla="*/ 38100 h 1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" h="121919">
                  <a:moveTo>
                    <a:pt x="60960" y="121920"/>
                  </a:move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ubicBezTo>
                    <a:pt x="121920" y="94627"/>
                    <a:pt x="94627" y="121920"/>
                    <a:pt x="60960" y="121920"/>
                  </a:cubicBezTo>
                  <a:close/>
                  <a:moveTo>
                    <a:pt x="60960" y="38100"/>
                  </a:moveTo>
                  <a:cubicBezTo>
                    <a:pt x="48336" y="38100"/>
                    <a:pt x="38100" y="48336"/>
                    <a:pt x="38100" y="60960"/>
                  </a:cubicBezTo>
                  <a:cubicBezTo>
                    <a:pt x="38100" y="73584"/>
                    <a:pt x="48336" y="83820"/>
                    <a:pt x="60960" y="83820"/>
                  </a:cubicBezTo>
                  <a:cubicBezTo>
                    <a:pt x="73584" y="83820"/>
                    <a:pt x="83820" y="73584"/>
                    <a:pt x="83820" y="60960"/>
                  </a:cubicBezTo>
                  <a:cubicBezTo>
                    <a:pt x="83647" y="48408"/>
                    <a:pt x="73512" y="38273"/>
                    <a:pt x="6096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D0C204F-9874-D136-F06A-7DA62BB2DDDA}"/>
                </a:ext>
              </a:extLst>
            </p:cNvPr>
            <p:cNvSpPr/>
            <p:nvPr/>
          </p:nvSpPr>
          <p:spPr>
            <a:xfrm>
              <a:off x="10619348" y="9563612"/>
              <a:ext cx="371757" cy="354332"/>
            </a:xfrm>
            <a:custGeom>
              <a:avLst/>
              <a:gdLst>
                <a:gd name="connsiteX0" fmla="*/ 45875 w 91594"/>
                <a:gd name="connsiteY0" fmla="*/ 91440 h 91443"/>
                <a:gd name="connsiteX1" fmla="*/ 155 w 91594"/>
                <a:gd name="connsiteY1" fmla="*/ 46863 h 91443"/>
                <a:gd name="connsiteX2" fmla="*/ 10328 w 91594"/>
                <a:gd name="connsiteY2" fmla="*/ 16383 h 91443"/>
                <a:gd name="connsiteX3" fmla="*/ 45875 w 91594"/>
                <a:gd name="connsiteY3" fmla="*/ 0 h 91443"/>
                <a:gd name="connsiteX4" fmla="*/ 91595 w 91594"/>
                <a:gd name="connsiteY4" fmla="*/ 45720 h 91443"/>
                <a:gd name="connsiteX5" fmla="*/ 45875 w 91594"/>
                <a:gd name="connsiteY5" fmla="*/ 91440 h 91443"/>
                <a:gd name="connsiteX6" fmla="*/ 45875 w 91594"/>
                <a:gd name="connsiteY6" fmla="*/ 34290 h 91443"/>
                <a:gd name="connsiteX7" fmla="*/ 36236 w 91594"/>
                <a:gd name="connsiteY7" fmla="*/ 38824 h 91443"/>
                <a:gd name="connsiteX8" fmla="*/ 34330 w 91594"/>
                <a:gd name="connsiteY8" fmla="*/ 43320 h 91443"/>
                <a:gd name="connsiteX9" fmla="*/ 34502 w 91594"/>
                <a:gd name="connsiteY9" fmla="*/ 45720 h 91443"/>
                <a:gd name="connsiteX10" fmla="*/ 45932 w 91594"/>
                <a:gd name="connsiteY10" fmla="*/ 57150 h 91443"/>
                <a:gd name="connsiteX11" fmla="*/ 57362 w 91594"/>
                <a:gd name="connsiteY11" fmla="*/ 45720 h 91443"/>
                <a:gd name="connsiteX12" fmla="*/ 45932 w 91594"/>
                <a:gd name="connsiteY12" fmla="*/ 34290 h 9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594" h="91443">
                  <a:moveTo>
                    <a:pt x="45875" y="91440"/>
                  </a:moveTo>
                  <a:cubicBezTo>
                    <a:pt x="20952" y="91726"/>
                    <a:pt x="500" y="71786"/>
                    <a:pt x="155" y="46863"/>
                  </a:cubicBezTo>
                  <a:cubicBezTo>
                    <a:pt x="-823" y="35732"/>
                    <a:pt x="2860" y="24694"/>
                    <a:pt x="10328" y="16383"/>
                  </a:cubicBezTo>
                  <a:cubicBezTo>
                    <a:pt x="19290" y="6092"/>
                    <a:pt x="32229" y="129"/>
                    <a:pt x="45875" y="0"/>
                  </a:cubicBezTo>
                  <a:cubicBezTo>
                    <a:pt x="71126" y="0"/>
                    <a:pt x="91595" y="20469"/>
                    <a:pt x="91595" y="45720"/>
                  </a:cubicBezTo>
                  <a:cubicBezTo>
                    <a:pt x="91595" y="70971"/>
                    <a:pt x="71126" y="91440"/>
                    <a:pt x="45875" y="91440"/>
                  </a:cubicBezTo>
                  <a:close/>
                  <a:moveTo>
                    <a:pt x="45875" y="34290"/>
                  </a:moveTo>
                  <a:cubicBezTo>
                    <a:pt x="42168" y="34378"/>
                    <a:pt x="38668" y="36024"/>
                    <a:pt x="36236" y="38824"/>
                  </a:cubicBezTo>
                  <a:cubicBezTo>
                    <a:pt x="35058" y="40030"/>
                    <a:pt x="34378" y="41636"/>
                    <a:pt x="34330" y="43320"/>
                  </a:cubicBezTo>
                  <a:lnTo>
                    <a:pt x="34502" y="45720"/>
                  </a:lnTo>
                  <a:cubicBezTo>
                    <a:pt x="34502" y="52033"/>
                    <a:pt x="39619" y="57150"/>
                    <a:pt x="45932" y="57150"/>
                  </a:cubicBezTo>
                  <a:cubicBezTo>
                    <a:pt x="52245" y="57150"/>
                    <a:pt x="57362" y="52033"/>
                    <a:pt x="57362" y="45720"/>
                  </a:cubicBezTo>
                  <a:cubicBezTo>
                    <a:pt x="57362" y="39407"/>
                    <a:pt x="52245" y="34290"/>
                    <a:pt x="45932" y="34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780C7DF-5FE6-9BB4-26EB-78762CB5B20D}"/>
                </a:ext>
              </a:extLst>
            </p:cNvPr>
            <p:cNvSpPr/>
            <p:nvPr/>
          </p:nvSpPr>
          <p:spPr>
            <a:xfrm>
              <a:off x="9723075" y="8781149"/>
              <a:ext cx="711336" cy="679115"/>
            </a:xfrm>
            <a:custGeom>
              <a:avLst/>
              <a:gdLst>
                <a:gd name="connsiteX0" fmla="*/ 87630 w 175260"/>
                <a:gd name="connsiteY0" fmla="*/ 175260 h 175260"/>
                <a:gd name="connsiteX1" fmla="*/ 0 w 175260"/>
                <a:gd name="connsiteY1" fmla="*/ 87630 h 175260"/>
                <a:gd name="connsiteX2" fmla="*/ 87630 w 175260"/>
                <a:gd name="connsiteY2" fmla="*/ 0 h 175260"/>
                <a:gd name="connsiteX3" fmla="*/ 175260 w 175260"/>
                <a:gd name="connsiteY3" fmla="*/ 87630 h 175260"/>
                <a:gd name="connsiteX4" fmla="*/ 87630 w 175260"/>
                <a:gd name="connsiteY4" fmla="*/ 175260 h 175260"/>
                <a:gd name="connsiteX5" fmla="*/ 87630 w 175260"/>
                <a:gd name="connsiteY5" fmla="*/ 38100 h 175260"/>
                <a:gd name="connsiteX6" fmla="*/ 38100 w 175260"/>
                <a:gd name="connsiteY6" fmla="*/ 87630 h 175260"/>
                <a:gd name="connsiteX7" fmla="*/ 87630 w 175260"/>
                <a:gd name="connsiteY7" fmla="*/ 137160 h 175260"/>
                <a:gd name="connsiteX8" fmla="*/ 137160 w 175260"/>
                <a:gd name="connsiteY8" fmla="*/ 87630 h 175260"/>
                <a:gd name="connsiteX9" fmla="*/ 87630 w 175260"/>
                <a:gd name="connsiteY9" fmla="*/ 3810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260" h="175260">
                  <a:moveTo>
                    <a:pt x="87630" y="175260"/>
                  </a:moveTo>
                  <a:cubicBezTo>
                    <a:pt x="39254" y="175207"/>
                    <a:pt x="53" y="136006"/>
                    <a:pt x="0" y="87630"/>
                  </a:cubicBezTo>
                  <a:cubicBezTo>
                    <a:pt x="636" y="39498"/>
                    <a:pt x="39498" y="636"/>
                    <a:pt x="87630" y="0"/>
                  </a:cubicBezTo>
                  <a:cubicBezTo>
                    <a:pt x="136027" y="0"/>
                    <a:pt x="175260" y="39234"/>
                    <a:pt x="175260" y="87630"/>
                  </a:cubicBezTo>
                  <a:cubicBezTo>
                    <a:pt x="175260" y="136027"/>
                    <a:pt x="136027" y="175260"/>
                    <a:pt x="87630" y="175260"/>
                  </a:cubicBezTo>
                  <a:close/>
                  <a:moveTo>
                    <a:pt x="87630" y="38100"/>
                  </a:moveTo>
                  <a:cubicBezTo>
                    <a:pt x="60425" y="38458"/>
                    <a:pt x="38458" y="60425"/>
                    <a:pt x="38100" y="87630"/>
                  </a:cubicBezTo>
                  <a:cubicBezTo>
                    <a:pt x="38100" y="114984"/>
                    <a:pt x="60276" y="137160"/>
                    <a:pt x="87630" y="137160"/>
                  </a:cubicBezTo>
                  <a:cubicBezTo>
                    <a:pt x="114984" y="137160"/>
                    <a:pt x="137160" y="114984"/>
                    <a:pt x="137160" y="87630"/>
                  </a:cubicBezTo>
                  <a:cubicBezTo>
                    <a:pt x="137160" y="60276"/>
                    <a:pt x="114984" y="38100"/>
                    <a:pt x="8763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922451-EDFD-8658-7FF1-D59A6EBAA222}"/>
                </a:ext>
              </a:extLst>
            </p:cNvPr>
            <p:cNvSpPr/>
            <p:nvPr/>
          </p:nvSpPr>
          <p:spPr>
            <a:xfrm>
              <a:off x="9552957" y="9851478"/>
              <a:ext cx="494855" cy="472443"/>
            </a:xfrm>
            <a:custGeom>
              <a:avLst/>
              <a:gdLst>
                <a:gd name="connsiteX0" fmla="*/ 60964 w 121923"/>
                <a:gd name="connsiteY0" fmla="*/ 121924 h 121924"/>
                <a:gd name="connsiteX1" fmla="*/ 4 w 121923"/>
                <a:gd name="connsiteY1" fmla="*/ 60964 h 121924"/>
                <a:gd name="connsiteX2" fmla="*/ 59623 w 121923"/>
                <a:gd name="connsiteY2" fmla="*/ 4 h 121924"/>
                <a:gd name="connsiteX3" fmla="*/ 60964 w 121923"/>
                <a:gd name="connsiteY3" fmla="*/ 4 h 121924"/>
                <a:gd name="connsiteX4" fmla="*/ 121924 w 121923"/>
                <a:gd name="connsiteY4" fmla="*/ 60964 h 121924"/>
                <a:gd name="connsiteX5" fmla="*/ 60964 w 121923"/>
                <a:gd name="connsiteY5" fmla="*/ 121924 h 121924"/>
                <a:gd name="connsiteX6" fmla="*/ 60964 w 121923"/>
                <a:gd name="connsiteY6" fmla="*/ 38104 h 121924"/>
                <a:gd name="connsiteX7" fmla="*/ 38104 w 121923"/>
                <a:gd name="connsiteY7" fmla="*/ 59452 h 121924"/>
                <a:gd name="connsiteX8" fmla="*/ 38104 w 121923"/>
                <a:gd name="connsiteY8" fmla="*/ 60964 h 121924"/>
                <a:gd name="connsiteX9" fmla="*/ 60964 w 121923"/>
                <a:gd name="connsiteY9" fmla="*/ 83824 h 121924"/>
                <a:gd name="connsiteX10" fmla="*/ 83824 w 121923"/>
                <a:gd name="connsiteY10" fmla="*/ 60964 h 121924"/>
                <a:gd name="connsiteX11" fmla="*/ 60964 w 121923"/>
                <a:gd name="connsiteY11" fmla="*/ 38104 h 12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3" h="121924">
                  <a:moveTo>
                    <a:pt x="60964" y="121924"/>
                  </a:moveTo>
                  <a:cubicBezTo>
                    <a:pt x="27297" y="121924"/>
                    <a:pt x="4" y="94631"/>
                    <a:pt x="4" y="60964"/>
                  </a:cubicBezTo>
                  <a:cubicBezTo>
                    <a:pt x="-366" y="27667"/>
                    <a:pt x="26325" y="374"/>
                    <a:pt x="59623" y="4"/>
                  </a:cubicBezTo>
                  <a:cubicBezTo>
                    <a:pt x="60070" y="-1"/>
                    <a:pt x="60516" y="-1"/>
                    <a:pt x="60964" y="4"/>
                  </a:cubicBezTo>
                  <a:cubicBezTo>
                    <a:pt x="94631" y="4"/>
                    <a:pt x="121924" y="27297"/>
                    <a:pt x="121924" y="60964"/>
                  </a:cubicBezTo>
                  <a:cubicBezTo>
                    <a:pt x="121924" y="94631"/>
                    <a:pt x="94631" y="121924"/>
                    <a:pt x="60964" y="121924"/>
                  </a:cubicBezTo>
                  <a:close/>
                  <a:moveTo>
                    <a:pt x="60964" y="38104"/>
                  </a:moveTo>
                  <a:cubicBezTo>
                    <a:pt x="48757" y="37687"/>
                    <a:pt x="38521" y="47244"/>
                    <a:pt x="38104" y="59452"/>
                  </a:cubicBezTo>
                  <a:cubicBezTo>
                    <a:pt x="38087" y="59957"/>
                    <a:pt x="38087" y="60461"/>
                    <a:pt x="38104" y="60964"/>
                  </a:cubicBezTo>
                  <a:cubicBezTo>
                    <a:pt x="38104" y="73589"/>
                    <a:pt x="48339" y="83824"/>
                    <a:pt x="60964" y="83824"/>
                  </a:cubicBezTo>
                  <a:cubicBezTo>
                    <a:pt x="73588" y="83824"/>
                    <a:pt x="83824" y="73589"/>
                    <a:pt x="83824" y="60964"/>
                  </a:cubicBezTo>
                  <a:cubicBezTo>
                    <a:pt x="83824" y="48340"/>
                    <a:pt x="73588" y="38104"/>
                    <a:pt x="60964" y="381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1D48E15-1220-BDC2-DF88-8E665F982405}"/>
                </a:ext>
              </a:extLst>
            </p:cNvPr>
            <p:cNvSpPr/>
            <p:nvPr/>
          </p:nvSpPr>
          <p:spPr>
            <a:xfrm>
              <a:off x="9103995" y="7887888"/>
              <a:ext cx="3789214" cy="3361255"/>
            </a:xfrm>
            <a:custGeom>
              <a:avLst/>
              <a:gdLst>
                <a:gd name="connsiteX0" fmla="*/ 95779 w 933592"/>
                <a:gd name="connsiteY0" fmla="*/ 680868 h 867443"/>
                <a:gd name="connsiteX1" fmla="*/ 252647 w 933592"/>
                <a:gd name="connsiteY1" fmla="*/ 95349 h 867443"/>
                <a:gd name="connsiteX2" fmla="*/ 838164 w 933592"/>
                <a:gd name="connsiteY2" fmla="*/ 252216 h 867443"/>
                <a:gd name="connsiteX3" fmla="*/ 681298 w 933592"/>
                <a:gd name="connsiteY3" fmla="*/ 837735 h 867443"/>
                <a:gd name="connsiteX4" fmla="*/ 646896 w 933592"/>
                <a:gd name="connsiteY4" fmla="*/ 855575 h 867443"/>
                <a:gd name="connsiteX5" fmla="*/ 706199 w 933592"/>
                <a:gd name="connsiteY5" fmla="*/ 867444 h 867443"/>
                <a:gd name="connsiteX6" fmla="*/ 867443 w 933592"/>
                <a:gd name="connsiteY6" fmla="*/ 227392 h 867443"/>
                <a:gd name="connsiteX7" fmla="*/ 227392 w 933592"/>
                <a:gd name="connsiteY7" fmla="*/ 66149 h 867443"/>
                <a:gd name="connsiteX8" fmla="*/ 56289 w 933592"/>
                <a:gd name="connsiteY8" fmla="*/ 688869 h 8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592" h="867443">
                  <a:moveTo>
                    <a:pt x="95779" y="680868"/>
                  </a:moveTo>
                  <a:cubicBezTo>
                    <a:pt x="-22590" y="475863"/>
                    <a:pt x="47642" y="213718"/>
                    <a:pt x="252647" y="95349"/>
                  </a:cubicBezTo>
                  <a:cubicBezTo>
                    <a:pt x="457651" y="-23018"/>
                    <a:pt x="719797" y="47213"/>
                    <a:pt x="838164" y="252216"/>
                  </a:cubicBezTo>
                  <a:cubicBezTo>
                    <a:pt x="956533" y="457221"/>
                    <a:pt x="886301" y="719366"/>
                    <a:pt x="681298" y="837735"/>
                  </a:cubicBezTo>
                  <a:cubicBezTo>
                    <a:pt x="670104" y="844197"/>
                    <a:pt x="658627" y="850150"/>
                    <a:pt x="646896" y="855575"/>
                  </a:cubicBezTo>
                  <a:lnTo>
                    <a:pt x="706199" y="867444"/>
                  </a:lnTo>
                  <a:cubicBezTo>
                    <a:pt x="927470" y="735225"/>
                    <a:pt x="999662" y="448664"/>
                    <a:pt x="867443" y="227392"/>
                  </a:cubicBezTo>
                  <a:cubicBezTo>
                    <a:pt x="735225" y="6121"/>
                    <a:pt x="448663" y="-66069"/>
                    <a:pt x="227392" y="66149"/>
                  </a:cubicBezTo>
                  <a:cubicBezTo>
                    <a:pt x="12777" y="194390"/>
                    <a:pt x="-62669" y="468971"/>
                    <a:pt x="56289" y="688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753D14D-BFE8-CB6E-C5D7-AA0AB3EA2100}"/>
              </a:ext>
            </a:extLst>
          </p:cNvPr>
          <p:cNvSpPr/>
          <p:nvPr/>
        </p:nvSpPr>
        <p:spPr>
          <a:xfrm>
            <a:off x="5924177" y="10410510"/>
            <a:ext cx="7113361" cy="1613485"/>
          </a:xfrm>
          <a:custGeom>
            <a:avLst/>
            <a:gdLst>
              <a:gd name="connsiteX0" fmla="*/ 1752600 w 1752600"/>
              <a:gd name="connsiteY0" fmla="*/ 377114 h 416394"/>
              <a:gd name="connsiteX1" fmla="*/ 1684211 w 1752600"/>
              <a:gd name="connsiteY1" fmla="*/ 360026 h 416394"/>
              <a:gd name="connsiteX2" fmla="*/ 1569530 w 1752600"/>
              <a:gd name="connsiteY2" fmla="*/ 283559 h 416394"/>
              <a:gd name="connsiteX3" fmla="*/ 1379030 w 1752600"/>
              <a:gd name="connsiteY3" fmla="*/ 245459 h 416394"/>
              <a:gd name="connsiteX4" fmla="*/ 1089832 w 1752600"/>
              <a:gd name="connsiteY4" fmla="*/ 52673 h 416394"/>
              <a:gd name="connsiteX5" fmla="*/ 810749 w 1752600"/>
              <a:gd name="connsiteY5" fmla="*/ 109252 h 416394"/>
              <a:gd name="connsiteX6" fmla="*/ 748036 w 1752600"/>
              <a:gd name="connsiteY6" fmla="*/ 114490 h 416394"/>
              <a:gd name="connsiteX7" fmla="*/ 484156 w 1752600"/>
              <a:gd name="connsiteY7" fmla="*/ 0 h 416394"/>
              <a:gd name="connsiteX8" fmla="*/ 337433 w 1752600"/>
              <a:gd name="connsiteY8" fmla="*/ 91954 h 416394"/>
              <a:gd name="connsiteX9" fmla="*/ 203778 w 1752600"/>
              <a:gd name="connsiteY9" fmla="*/ 91954 h 416394"/>
              <a:gd name="connsiteX10" fmla="*/ 86335 w 1752600"/>
              <a:gd name="connsiteY10" fmla="*/ 170250 h 416394"/>
              <a:gd name="connsiteX11" fmla="*/ 0 w 1752600"/>
              <a:gd name="connsiteY11" fmla="*/ 204787 h 416394"/>
              <a:gd name="connsiteX12" fmla="*/ 0 w 1752600"/>
              <a:gd name="connsiteY12" fmla="*/ 245821 h 416394"/>
              <a:gd name="connsiteX13" fmla="*/ 102318 w 1752600"/>
              <a:gd name="connsiteY13" fmla="*/ 204902 h 416394"/>
              <a:gd name="connsiteX14" fmla="*/ 215322 w 1752600"/>
              <a:gd name="connsiteY14" fmla="*/ 130054 h 416394"/>
              <a:gd name="connsiteX15" fmla="*/ 348367 w 1752600"/>
              <a:gd name="connsiteY15" fmla="*/ 130054 h 416394"/>
              <a:gd name="connsiteX16" fmla="*/ 487394 w 1752600"/>
              <a:gd name="connsiteY16" fmla="*/ 42939 h 416394"/>
              <a:gd name="connsiteX17" fmla="*/ 740874 w 1752600"/>
              <a:gd name="connsiteY17" fmla="*/ 152895 h 416394"/>
              <a:gd name="connsiteX18" fmla="*/ 825741 w 1752600"/>
              <a:gd name="connsiteY18" fmla="*/ 256813 h 416394"/>
              <a:gd name="connsiteX19" fmla="*/ 967950 w 1752600"/>
              <a:gd name="connsiteY19" fmla="*/ 336690 h 416394"/>
              <a:gd name="connsiteX20" fmla="*/ 986581 w 1752600"/>
              <a:gd name="connsiteY20" fmla="*/ 303466 h 416394"/>
              <a:gd name="connsiteX21" fmla="*/ 850659 w 1752600"/>
              <a:gd name="connsiteY21" fmla="*/ 227133 h 416394"/>
              <a:gd name="connsiteX22" fmla="*/ 787222 w 1752600"/>
              <a:gd name="connsiteY22" fmla="*/ 149447 h 416394"/>
              <a:gd name="connsiteX23" fmla="*/ 815016 w 1752600"/>
              <a:gd name="connsiteY23" fmla="*/ 147123 h 416394"/>
              <a:gd name="connsiteX24" fmla="*/ 1081869 w 1752600"/>
              <a:gd name="connsiteY24" fmla="*/ 93155 h 416394"/>
              <a:gd name="connsiteX25" fmla="*/ 1364171 w 1752600"/>
              <a:gd name="connsiteY25" fmla="*/ 281349 h 416394"/>
              <a:gd name="connsiteX26" fmla="*/ 1554671 w 1752600"/>
              <a:gd name="connsiteY26" fmla="*/ 319449 h 416394"/>
              <a:gd name="connsiteX27" fmla="*/ 1668589 w 1752600"/>
              <a:gd name="connsiteY27" fmla="*/ 395383 h 416394"/>
              <a:gd name="connsiteX28" fmla="*/ 1752600 w 1752600"/>
              <a:gd name="connsiteY28" fmla="*/ 416395 h 416394"/>
              <a:gd name="connsiteX29" fmla="*/ 1752600 w 1752600"/>
              <a:gd name="connsiteY29" fmla="*/ 377114 h 41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52600" h="416394">
                <a:moveTo>
                  <a:pt x="1752600" y="377114"/>
                </a:moveTo>
                <a:lnTo>
                  <a:pt x="1684211" y="360026"/>
                </a:lnTo>
                <a:lnTo>
                  <a:pt x="1569530" y="283559"/>
                </a:lnTo>
                <a:lnTo>
                  <a:pt x="1379030" y="245459"/>
                </a:lnTo>
                <a:lnTo>
                  <a:pt x="1089832" y="52673"/>
                </a:lnTo>
                <a:lnTo>
                  <a:pt x="810749" y="109252"/>
                </a:lnTo>
                <a:lnTo>
                  <a:pt x="748036" y="114490"/>
                </a:lnTo>
                <a:lnTo>
                  <a:pt x="484156" y="0"/>
                </a:lnTo>
                <a:lnTo>
                  <a:pt x="337433" y="91954"/>
                </a:lnTo>
                <a:lnTo>
                  <a:pt x="203778" y="91954"/>
                </a:lnTo>
                <a:lnTo>
                  <a:pt x="86335" y="170250"/>
                </a:lnTo>
                <a:lnTo>
                  <a:pt x="0" y="204787"/>
                </a:lnTo>
                <a:lnTo>
                  <a:pt x="0" y="245821"/>
                </a:lnTo>
                <a:lnTo>
                  <a:pt x="102318" y="204902"/>
                </a:lnTo>
                <a:lnTo>
                  <a:pt x="215322" y="130054"/>
                </a:lnTo>
                <a:lnTo>
                  <a:pt x="348367" y="130054"/>
                </a:lnTo>
                <a:lnTo>
                  <a:pt x="487394" y="42939"/>
                </a:lnTo>
                <a:lnTo>
                  <a:pt x="740874" y="152895"/>
                </a:lnTo>
                <a:lnTo>
                  <a:pt x="825741" y="256813"/>
                </a:lnTo>
                <a:lnTo>
                  <a:pt x="967950" y="336690"/>
                </a:lnTo>
                <a:lnTo>
                  <a:pt x="986581" y="303466"/>
                </a:lnTo>
                <a:lnTo>
                  <a:pt x="850659" y="227133"/>
                </a:lnTo>
                <a:lnTo>
                  <a:pt x="787222" y="149447"/>
                </a:lnTo>
                <a:lnTo>
                  <a:pt x="815016" y="147123"/>
                </a:lnTo>
                <a:lnTo>
                  <a:pt x="1081869" y="93155"/>
                </a:lnTo>
                <a:lnTo>
                  <a:pt x="1364171" y="281349"/>
                </a:lnTo>
                <a:lnTo>
                  <a:pt x="1554671" y="319449"/>
                </a:lnTo>
                <a:lnTo>
                  <a:pt x="1668589" y="395383"/>
                </a:lnTo>
                <a:lnTo>
                  <a:pt x="1752600" y="416395"/>
                </a:lnTo>
                <a:lnTo>
                  <a:pt x="1752600" y="377114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C61164E-929E-397A-B0DD-699C28CE29C9}"/>
              </a:ext>
            </a:extLst>
          </p:cNvPr>
          <p:cNvSpPr/>
          <p:nvPr/>
        </p:nvSpPr>
        <p:spPr>
          <a:xfrm>
            <a:off x="6737187" y="6928335"/>
            <a:ext cx="2020189" cy="1928685"/>
          </a:xfrm>
          <a:custGeom>
            <a:avLst/>
            <a:gdLst>
              <a:gd name="connsiteX0" fmla="*/ 250088 w 497737"/>
              <a:gd name="connsiteY0" fmla="*/ 3 h 497738"/>
              <a:gd name="connsiteX1" fmla="*/ 3 w 497737"/>
              <a:gd name="connsiteY1" fmla="*/ 247649 h 497738"/>
              <a:gd name="connsiteX2" fmla="*/ 247649 w 497737"/>
              <a:gd name="connsiteY2" fmla="*/ 497736 h 497738"/>
              <a:gd name="connsiteX3" fmla="*/ 497734 w 497737"/>
              <a:gd name="connsiteY3" fmla="*/ 250088 h 497738"/>
              <a:gd name="connsiteX4" fmla="*/ 497738 w 497737"/>
              <a:gd name="connsiteY4" fmla="*/ 248853 h 497738"/>
              <a:gd name="connsiteX5" fmla="*/ 250088 w 497737"/>
              <a:gd name="connsiteY5" fmla="*/ 3 h 497738"/>
              <a:gd name="connsiteX6" fmla="*/ 455294 w 497737"/>
              <a:gd name="connsiteY6" fmla="*/ 206124 h 497738"/>
              <a:gd name="connsiteX7" fmla="*/ 313448 w 497737"/>
              <a:gd name="connsiteY7" fmla="*/ 189551 h 497738"/>
              <a:gd name="connsiteX8" fmla="*/ 211149 w 497737"/>
              <a:gd name="connsiteY8" fmla="*/ 200085 h 497738"/>
              <a:gd name="connsiteX9" fmla="*/ 84010 w 497737"/>
              <a:gd name="connsiteY9" fmla="*/ 212258 h 497738"/>
              <a:gd name="connsiteX10" fmla="*/ 44348 w 497737"/>
              <a:gd name="connsiteY10" fmla="*/ 209553 h 497738"/>
              <a:gd name="connsiteX11" fmla="*/ 80943 w 497737"/>
              <a:gd name="connsiteY11" fmla="*/ 125028 h 497738"/>
              <a:gd name="connsiteX12" fmla="*/ 242868 w 497737"/>
              <a:gd name="connsiteY12" fmla="*/ 132648 h 497738"/>
              <a:gd name="connsiteX13" fmla="*/ 417899 w 497737"/>
              <a:gd name="connsiteY13" fmla="*/ 123123 h 497738"/>
              <a:gd name="connsiteX14" fmla="*/ 455294 w 497737"/>
              <a:gd name="connsiteY14" fmla="*/ 206124 h 497738"/>
              <a:gd name="connsiteX15" fmla="*/ 384924 w 497737"/>
              <a:gd name="connsiteY15" fmla="*/ 87804 h 497738"/>
              <a:gd name="connsiteX16" fmla="*/ 384964 w 497737"/>
              <a:gd name="connsiteY16" fmla="*/ 88071 h 497738"/>
              <a:gd name="connsiteX17" fmla="*/ 384828 w 497737"/>
              <a:gd name="connsiteY17" fmla="*/ 88147 h 497738"/>
              <a:gd name="connsiteX18" fmla="*/ 242792 w 497737"/>
              <a:gd name="connsiteY18" fmla="*/ 94415 h 497738"/>
              <a:gd name="connsiteX19" fmla="*/ 113613 w 497737"/>
              <a:gd name="connsiteY19" fmla="*/ 89748 h 497738"/>
              <a:gd name="connsiteX20" fmla="*/ 113432 w 497737"/>
              <a:gd name="connsiteY20" fmla="*/ 89511 h 497738"/>
              <a:gd name="connsiteX21" fmla="*/ 113499 w 497737"/>
              <a:gd name="connsiteY21" fmla="*/ 89386 h 497738"/>
              <a:gd name="connsiteX22" fmla="*/ 384924 w 497737"/>
              <a:gd name="connsiteY22" fmla="*/ 87804 h 497738"/>
              <a:gd name="connsiteX23" fmla="*/ 250088 w 497737"/>
              <a:gd name="connsiteY23" fmla="*/ 459622 h 497738"/>
              <a:gd name="connsiteX24" fmla="*/ 91973 w 497737"/>
              <a:gd name="connsiteY24" fmla="*/ 386718 h 497738"/>
              <a:gd name="connsiteX25" fmla="*/ 92034 w 497737"/>
              <a:gd name="connsiteY25" fmla="*/ 386429 h 497738"/>
              <a:gd name="connsiteX26" fmla="*/ 92163 w 497737"/>
              <a:gd name="connsiteY26" fmla="*/ 386394 h 497738"/>
              <a:gd name="connsiteX27" fmla="*/ 178764 w 497737"/>
              <a:gd name="connsiteY27" fmla="*/ 396738 h 497738"/>
              <a:gd name="connsiteX28" fmla="*/ 304742 w 497737"/>
              <a:gd name="connsiteY28" fmla="*/ 383956 h 497738"/>
              <a:gd name="connsiteX29" fmla="*/ 393629 w 497737"/>
              <a:gd name="connsiteY29" fmla="*/ 374050 h 497738"/>
              <a:gd name="connsiteX30" fmla="*/ 417804 w 497737"/>
              <a:gd name="connsiteY30" fmla="*/ 374755 h 497738"/>
              <a:gd name="connsiteX31" fmla="*/ 250088 w 497737"/>
              <a:gd name="connsiteY31" fmla="*/ 459622 h 497738"/>
              <a:gd name="connsiteX32" fmla="*/ 439635 w 497737"/>
              <a:gd name="connsiteY32" fmla="*/ 338122 h 497738"/>
              <a:gd name="connsiteX33" fmla="*/ 393572 w 497737"/>
              <a:gd name="connsiteY33" fmla="*/ 335950 h 497738"/>
              <a:gd name="connsiteX34" fmla="*/ 297446 w 497737"/>
              <a:gd name="connsiteY34" fmla="*/ 346542 h 497738"/>
              <a:gd name="connsiteX35" fmla="*/ 178707 w 497737"/>
              <a:gd name="connsiteY35" fmla="*/ 358638 h 497738"/>
              <a:gd name="connsiteX36" fmla="*/ 71894 w 497737"/>
              <a:gd name="connsiteY36" fmla="*/ 343398 h 497738"/>
              <a:gd name="connsiteX37" fmla="*/ 62102 w 497737"/>
              <a:gd name="connsiteY37" fmla="*/ 341398 h 497738"/>
              <a:gd name="connsiteX38" fmla="*/ 40538 w 497737"/>
              <a:gd name="connsiteY38" fmla="*/ 247501 h 497738"/>
              <a:gd name="connsiteX39" fmla="*/ 40538 w 497737"/>
              <a:gd name="connsiteY39" fmla="*/ 247501 h 497738"/>
              <a:gd name="connsiteX40" fmla="*/ 83934 w 497737"/>
              <a:gd name="connsiteY40" fmla="*/ 250415 h 497738"/>
              <a:gd name="connsiteX41" fmla="*/ 217531 w 497737"/>
              <a:gd name="connsiteY41" fmla="*/ 237690 h 497738"/>
              <a:gd name="connsiteX42" fmla="*/ 313372 w 497737"/>
              <a:gd name="connsiteY42" fmla="*/ 227708 h 497738"/>
              <a:gd name="connsiteX43" fmla="*/ 459409 w 497737"/>
              <a:gd name="connsiteY43" fmla="*/ 245920 h 497738"/>
              <a:gd name="connsiteX44" fmla="*/ 459542 w 497737"/>
              <a:gd name="connsiteY44" fmla="*/ 246091 h 497738"/>
              <a:gd name="connsiteX45" fmla="*/ 439635 w 497737"/>
              <a:gd name="connsiteY45" fmla="*/ 338122 h 49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7737" h="497738">
                <a:moveTo>
                  <a:pt x="250088" y="3"/>
                </a:moveTo>
                <a:cubicBezTo>
                  <a:pt x="112642" y="-669"/>
                  <a:pt x="676" y="110205"/>
                  <a:pt x="3" y="247649"/>
                </a:cubicBezTo>
                <a:cubicBezTo>
                  <a:pt x="-671" y="385095"/>
                  <a:pt x="110203" y="497061"/>
                  <a:pt x="247649" y="497736"/>
                </a:cubicBezTo>
                <a:cubicBezTo>
                  <a:pt x="385095" y="498408"/>
                  <a:pt x="497061" y="387533"/>
                  <a:pt x="497734" y="250088"/>
                </a:cubicBezTo>
                <a:cubicBezTo>
                  <a:pt x="497738" y="249676"/>
                  <a:pt x="497738" y="249265"/>
                  <a:pt x="497738" y="248853"/>
                </a:cubicBezTo>
                <a:cubicBezTo>
                  <a:pt x="497667" y="111914"/>
                  <a:pt x="387025" y="736"/>
                  <a:pt x="250088" y="3"/>
                </a:cubicBezTo>
                <a:close/>
                <a:moveTo>
                  <a:pt x="455294" y="206124"/>
                </a:moveTo>
                <a:cubicBezTo>
                  <a:pt x="408662" y="196016"/>
                  <a:pt x="361155" y="190467"/>
                  <a:pt x="313448" y="189551"/>
                </a:cubicBezTo>
                <a:cubicBezTo>
                  <a:pt x="279095" y="189869"/>
                  <a:pt x="244847" y="193395"/>
                  <a:pt x="211149" y="200085"/>
                </a:cubicBezTo>
                <a:cubicBezTo>
                  <a:pt x="169255" y="208193"/>
                  <a:pt x="126682" y="212270"/>
                  <a:pt x="84010" y="212258"/>
                </a:cubicBezTo>
                <a:cubicBezTo>
                  <a:pt x="70743" y="212252"/>
                  <a:pt x="57492" y="211349"/>
                  <a:pt x="44348" y="209553"/>
                </a:cubicBezTo>
                <a:cubicBezTo>
                  <a:pt x="50148" y="179020"/>
                  <a:pt x="62647" y="150151"/>
                  <a:pt x="80943" y="125028"/>
                </a:cubicBezTo>
                <a:cubicBezTo>
                  <a:pt x="134755" y="130276"/>
                  <a:pt x="188800" y="132820"/>
                  <a:pt x="242868" y="132648"/>
                </a:cubicBezTo>
                <a:cubicBezTo>
                  <a:pt x="301344" y="132722"/>
                  <a:pt x="359778" y="129543"/>
                  <a:pt x="417899" y="123123"/>
                </a:cubicBezTo>
                <a:cubicBezTo>
                  <a:pt x="436279" y="147724"/>
                  <a:pt x="449044" y="176057"/>
                  <a:pt x="455294" y="206124"/>
                </a:cubicBezTo>
                <a:close/>
                <a:moveTo>
                  <a:pt x="384924" y="87804"/>
                </a:moveTo>
                <a:cubicBezTo>
                  <a:pt x="385007" y="87867"/>
                  <a:pt x="385026" y="87985"/>
                  <a:pt x="384964" y="88071"/>
                </a:cubicBezTo>
                <a:cubicBezTo>
                  <a:pt x="384931" y="88115"/>
                  <a:pt x="384882" y="88142"/>
                  <a:pt x="384828" y="88147"/>
                </a:cubicBezTo>
                <a:cubicBezTo>
                  <a:pt x="340518" y="92167"/>
                  <a:pt x="291483" y="94415"/>
                  <a:pt x="242792" y="94415"/>
                </a:cubicBezTo>
                <a:cubicBezTo>
                  <a:pt x="196748" y="94415"/>
                  <a:pt x="152952" y="92777"/>
                  <a:pt x="113613" y="89748"/>
                </a:cubicBezTo>
                <a:cubicBezTo>
                  <a:pt x="113499" y="89732"/>
                  <a:pt x="113417" y="89628"/>
                  <a:pt x="113432" y="89511"/>
                </a:cubicBezTo>
                <a:cubicBezTo>
                  <a:pt x="113440" y="89464"/>
                  <a:pt x="113463" y="89418"/>
                  <a:pt x="113499" y="89386"/>
                </a:cubicBezTo>
                <a:cubicBezTo>
                  <a:pt x="191059" y="21613"/>
                  <a:pt x="306579" y="20941"/>
                  <a:pt x="384924" y="87804"/>
                </a:cubicBezTo>
                <a:close/>
                <a:moveTo>
                  <a:pt x="250088" y="459622"/>
                </a:moveTo>
                <a:cubicBezTo>
                  <a:pt x="189274" y="459539"/>
                  <a:pt x="131526" y="432912"/>
                  <a:pt x="91973" y="386718"/>
                </a:cubicBezTo>
                <a:cubicBezTo>
                  <a:pt x="91910" y="386621"/>
                  <a:pt x="91936" y="386491"/>
                  <a:pt x="92034" y="386429"/>
                </a:cubicBezTo>
                <a:cubicBezTo>
                  <a:pt x="92072" y="386402"/>
                  <a:pt x="92117" y="386390"/>
                  <a:pt x="92163" y="386394"/>
                </a:cubicBezTo>
                <a:cubicBezTo>
                  <a:pt x="120645" y="392534"/>
                  <a:pt x="149639" y="395995"/>
                  <a:pt x="178764" y="396738"/>
                </a:cubicBezTo>
                <a:cubicBezTo>
                  <a:pt x="221095" y="397034"/>
                  <a:pt x="263333" y="392749"/>
                  <a:pt x="304742" y="383956"/>
                </a:cubicBezTo>
                <a:cubicBezTo>
                  <a:pt x="333927" y="377454"/>
                  <a:pt x="363730" y="374134"/>
                  <a:pt x="393629" y="374050"/>
                </a:cubicBezTo>
                <a:cubicBezTo>
                  <a:pt x="401649" y="374050"/>
                  <a:pt x="409746" y="374374"/>
                  <a:pt x="417804" y="374755"/>
                </a:cubicBezTo>
                <a:cubicBezTo>
                  <a:pt x="378517" y="428038"/>
                  <a:pt x="316288" y="459527"/>
                  <a:pt x="250088" y="459622"/>
                </a:cubicBezTo>
                <a:close/>
                <a:moveTo>
                  <a:pt x="439635" y="338122"/>
                </a:moveTo>
                <a:cubicBezTo>
                  <a:pt x="424395" y="336826"/>
                  <a:pt x="408946" y="335950"/>
                  <a:pt x="393572" y="335950"/>
                </a:cubicBezTo>
                <a:cubicBezTo>
                  <a:pt x="361243" y="336028"/>
                  <a:pt x="329016" y="339579"/>
                  <a:pt x="297446" y="346542"/>
                </a:cubicBezTo>
                <a:cubicBezTo>
                  <a:pt x="258428" y="354901"/>
                  <a:pt x="218609" y="358956"/>
                  <a:pt x="178707" y="358638"/>
                </a:cubicBezTo>
                <a:cubicBezTo>
                  <a:pt x="142695" y="357000"/>
                  <a:pt x="106927" y="351897"/>
                  <a:pt x="71894" y="343398"/>
                </a:cubicBezTo>
                <a:lnTo>
                  <a:pt x="62102" y="341398"/>
                </a:lnTo>
                <a:cubicBezTo>
                  <a:pt x="47739" y="312191"/>
                  <a:pt x="40357" y="280048"/>
                  <a:pt x="40538" y="247501"/>
                </a:cubicBezTo>
                <a:lnTo>
                  <a:pt x="40538" y="247501"/>
                </a:lnTo>
                <a:cubicBezTo>
                  <a:pt x="54924" y="249408"/>
                  <a:pt x="69421" y="250381"/>
                  <a:pt x="83934" y="250415"/>
                </a:cubicBezTo>
                <a:cubicBezTo>
                  <a:pt x="128768" y="250406"/>
                  <a:pt x="173501" y="246144"/>
                  <a:pt x="217531" y="237690"/>
                </a:cubicBezTo>
                <a:cubicBezTo>
                  <a:pt x="249101" y="231407"/>
                  <a:pt x="281185" y="228066"/>
                  <a:pt x="313372" y="227708"/>
                </a:cubicBezTo>
                <a:cubicBezTo>
                  <a:pt x="362544" y="228794"/>
                  <a:pt x="411477" y="234895"/>
                  <a:pt x="459409" y="245920"/>
                </a:cubicBezTo>
                <a:lnTo>
                  <a:pt x="459542" y="246091"/>
                </a:lnTo>
                <a:cubicBezTo>
                  <a:pt x="459954" y="277880"/>
                  <a:pt x="453147" y="309346"/>
                  <a:pt x="439635" y="338122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60E2491-976E-A4CD-64BC-92C028AC597C}"/>
              </a:ext>
            </a:extLst>
          </p:cNvPr>
          <p:cNvSpPr/>
          <p:nvPr/>
        </p:nvSpPr>
        <p:spPr>
          <a:xfrm>
            <a:off x="8202768" y="7484631"/>
            <a:ext cx="118917" cy="113531"/>
          </a:xfrm>
          <a:custGeom>
            <a:avLst/>
            <a:gdLst>
              <a:gd name="connsiteX0" fmla="*/ 14726 w 29299"/>
              <a:gd name="connsiteY0" fmla="*/ 0 h 29299"/>
              <a:gd name="connsiteX1" fmla="*/ 0 w 29299"/>
              <a:gd name="connsiteY1" fmla="*/ 14573 h 29299"/>
              <a:gd name="connsiteX2" fmla="*/ 14573 w 29299"/>
              <a:gd name="connsiteY2" fmla="*/ 29299 h 29299"/>
              <a:gd name="connsiteX3" fmla="*/ 29299 w 29299"/>
              <a:gd name="connsiteY3" fmla="*/ 14726 h 29299"/>
              <a:gd name="connsiteX4" fmla="*/ 29299 w 29299"/>
              <a:gd name="connsiteY4" fmla="*/ 14631 h 29299"/>
              <a:gd name="connsiteX5" fmla="*/ 14726 w 29299"/>
              <a:gd name="connsiteY5" fmla="*/ 0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99" h="29299">
                <a:moveTo>
                  <a:pt x="14726" y="0"/>
                </a:moveTo>
                <a:cubicBezTo>
                  <a:pt x="6635" y="-42"/>
                  <a:pt x="42" y="6483"/>
                  <a:pt x="0" y="14573"/>
                </a:cubicBezTo>
                <a:cubicBezTo>
                  <a:pt x="-42" y="22664"/>
                  <a:pt x="6483" y="29257"/>
                  <a:pt x="14573" y="29299"/>
                </a:cubicBezTo>
                <a:cubicBezTo>
                  <a:pt x="22664" y="29341"/>
                  <a:pt x="29257" y="22816"/>
                  <a:pt x="29299" y="14726"/>
                </a:cubicBezTo>
                <a:cubicBezTo>
                  <a:pt x="29299" y="14693"/>
                  <a:pt x="29299" y="14663"/>
                  <a:pt x="29299" y="14631"/>
                </a:cubicBezTo>
                <a:cubicBezTo>
                  <a:pt x="29311" y="6569"/>
                  <a:pt x="22788" y="21"/>
                  <a:pt x="14726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3E28181-BAB4-3C56-D2AB-0F2BEF57D09E}"/>
              </a:ext>
            </a:extLst>
          </p:cNvPr>
          <p:cNvSpPr/>
          <p:nvPr/>
        </p:nvSpPr>
        <p:spPr>
          <a:xfrm>
            <a:off x="7553904" y="7115105"/>
            <a:ext cx="118917" cy="113531"/>
          </a:xfrm>
          <a:custGeom>
            <a:avLst/>
            <a:gdLst>
              <a:gd name="connsiteX0" fmla="*/ 14573 w 29299"/>
              <a:gd name="connsiteY0" fmla="*/ 29299 h 29299"/>
              <a:gd name="connsiteX1" fmla="*/ 29299 w 29299"/>
              <a:gd name="connsiteY1" fmla="*/ 14726 h 29299"/>
              <a:gd name="connsiteX2" fmla="*/ 14726 w 29299"/>
              <a:gd name="connsiteY2" fmla="*/ 0 h 29299"/>
              <a:gd name="connsiteX3" fmla="*/ 0 w 29299"/>
              <a:gd name="connsiteY3" fmla="*/ 14573 h 29299"/>
              <a:gd name="connsiteX4" fmla="*/ 0 w 29299"/>
              <a:gd name="connsiteY4" fmla="*/ 14650 h 29299"/>
              <a:gd name="connsiteX5" fmla="*/ 14573 w 29299"/>
              <a:gd name="connsiteY5" fmla="*/ 29299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99" h="29299">
                <a:moveTo>
                  <a:pt x="14573" y="29299"/>
                </a:moveTo>
                <a:cubicBezTo>
                  <a:pt x="22664" y="29341"/>
                  <a:pt x="29257" y="22816"/>
                  <a:pt x="29299" y="14726"/>
                </a:cubicBezTo>
                <a:cubicBezTo>
                  <a:pt x="29341" y="6635"/>
                  <a:pt x="22816" y="42"/>
                  <a:pt x="14726" y="0"/>
                </a:cubicBezTo>
                <a:cubicBezTo>
                  <a:pt x="6635" y="-42"/>
                  <a:pt x="42" y="6483"/>
                  <a:pt x="0" y="14573"/>
                </a:cubicBezTo>
                <a:cubicBezTo>
                  <a:pt x="0" y="14598"/>
                  <a:pt x="0" y="14625"/>
                  <a:pt x="0" y="14650"/>
                </a:cubicBezTo>
                <a:cubicBezTo>
                  <a:pt x="-21" y="22719"/>
                  <a:pt x="6504" y="29278"/>
                  <a:pt x="14573" y="29299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C80B3AD-6692-A7E4-09C1-1C22B6268B48}"/>
              </a:ext>
            </a:extLst>
          </p:cNvPr>
          <p:cNvSpPr/>
          <p:nvPr/>
        </p:nvSpPr>
        <p:spPr>
          <a:xfrm>
            <a:off x="7861866" y="8518141"/>
            <a:ext cx="118917" cy="113531"/>
          </a:xfrm>
          <a:custGeom>
            <a:avLst/>
            <a:gdLst>
              <a:gd name="connsiteX0" fmla="*/ 14726 w 29299"/>
              <a:gd name="connsiteY0" fmla="*/ 0 h 29299"/>
              <a:gd name="connsiteX1" fmla="*/ 0 w 29299"/>
              <a:gd name="connsiteY1" fmla="*/ 14573 h 29299"/>
              <a:gd name="connsiteX2" fmla="*/ 14573 w 29299"/>
              <a:gd name="connsiteY2" fmla="*/ 29299 h 29299"/>
              <a:gd name="connsiteX3" fmla="*/ 29299 w 29299"/>
              <a:gd name="connsiteY3" fmla="*/ 14726 h 29299"/>
              <a:gd name="connsiteX4" fmla="*/ 29299 w 29299"/>
              <a:gd name="connsiteY4" fmla="*/ 14631 h 29299"/>
              <a:gd name="connsiteX5" fmla="*/ 14745 w 29299"/>
              <a:gd name="connsiteY5" fmla="*/ 0 h 29299"/>
              <a:gd name="connsiteX6" fmla="*/ 14726 w 29299"/>
              <a:gd name="connsiteY6" fmla="*/ 0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99" h="29299">
                <a:moveTo>
                  <a:pt x="14726" y="0"/>
                </a:moveTo>
                <a:cubicBezTo>
                  <a:pt x="6635" y="-42"/>
                  <a:pt x="42" y="6483"/>
                  <a:pt x="0" y="14573"/>
                </a:cubicBezTo>
                <a:cubicBezTo>
                  <a:pt x="-42" y="22664"/>
                  <a:pt x="6483" y="29257"/>
                  <a:pt x="14573" y="29299"/>
                </a:cubicBezTo>
                <a:cubicBezTo>
                  <a:pt x="22664" y="29341"/>
                  <a:pt x="29257" y="22816"/>
                  <a:pt x="29299" y="14726"/>
                </a:cubicBezTo>
                <a:cubicBezTo>
                  <a:pt x="29299" y="14693"/>
                  <a:pt x="29299" y="14663"/>
                  <a:pt x="29299" y="14631"/>
                </a:cubicBezTo>
                <a:cubicBezTo>
                  <a:pt x="29320" y="6571"/>
                  <a:pt x="22805" y="21"/>
                  <a:pt x="14745" y="0"/>
                </a:cubicBezTo>
                <a:cubicBezTo>
                  <a:pt x="14739" y="0"/>
                  <a:pt x="14732" y="0"/>
                  <a:pt x="14726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FF0EE0D-C9D1-F35D-34B9-483F64EFBCBE}"/>
              </a:ext>
            </a:extLst>
          </p:cNvPr>
          <p:cNvSpPr/>
          <p:nvPr/>
        </p:nvSpPr>
        <p:spPr>
          <a:xfrm>
            <a:off x="7382333" y="7971229"/>
            <a:ext cx="243553" cy="232517"/>
          </a:xfrm>
          <a:custGeom>
            <a:avLst/>
            <a:gdLst>
              <a:gd name="connsiteX0" fmla="*/ 30176 w 60007"/>
              <a:gd name="connsiteY0" fmla="*/ 1 h 60006"/>
              <a:gd name="connsiteX1" fmla="*/ 0 w 60007"/>
              <a:gd name="connsiteY1" fmla="*/ 29833 h 60006"/>
              <a:gd name="connsiteX2" fmla="*/ 29833 w 60007"/>
              <a:gd name="connsiteY2" fmla="*/ 60006 h 60006"/>
              <a:gd name="connsiteX3" fmla="*/ 60008 w 60007"/>
              <a:gd name="connsiteY3" fmla="*/ 30176 h 60006"/>
              <a:gd name="connsiteX4" fmla="*/ 60008 w 60007"/>
              <a:gd name="connsiteY4" fmla="*/ 29947 h 60006"/>
              <a:gd name="connsiteX5" fmla="*/ 30176 w 60007"/>
              <a:gd name="connsiteY5" fmla="*/ 1 h 6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07" h="60006">
                <a:moveTo>
                  <a:pt x="30176" y="1"/>
                </a:moveTo>
                <a:cubicBezTo>
                  <a:pt x="13606" y="-95"/>
                  <a:pt x="96" y="13261"/>
                  <a:pt x="0" y="29833"/>
                </a:cubicBezTo>
                <a:cubicBezTo>
                  <a:pt x="-93" y="46403"/>
                  <a:pt x="13263" y="59913"/>
                  <a:pt x="29833" y="60006"/>
                </a:cubicBezTo>
                <a:cubicBezTo>
                  <a:pt x="46402" y="60101"/>
                  <a:pt x="59913" y="46745"/>
                  <a:pt x="60008" y="30176"/>
                </a:cubicBezTo>
                <a:cubicBezTo>
                  <a:pt x="60008" y="30100"/>
                  <a:pt x="60008" y="30023"/>
                  <a:pt x="60008" y="29947"/>
                </a:cubicBezTo>
                <a:cubicBezTo>
                  <a:pt x="60019" y="13448"/>
                  <a:pt x="46675" y="54"/>
                  <a:pt x="30176" y="1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FFD8219-2A26-DA10-EFA7-CC0FD6F4AB55}"/>
              </a:ext>
            </a:extLst>
          </p:cNvPr>
          <p:cNvSpPr/>
          <p:nvPr/>
        </p:nvSpPr>
        <p:spPr>
          <a:xfrm>
            <a:off x="5741933" y="6263999"/>
            <a:ext cx="850511" cy="959619"/>
          </a:xfrm>
          <a:custGeom>
            <a:avLst/>
            <a:gdLst>
              <a:gd name="connsiteX0" fmla="*/ 104775 w 209550"/>
              <a:gd name="connsiteY0" fmla="*/ 85896 h 247650"/>
              <a:gd name="connsiteX1" fmla="*/ 140170 w 209550"/>
              <a:gd name="connsiteY1" fmla="*/ 123825 h 247650"/>
              <a:gd name="connsiteX2" fmla="*/ 104775 w 209550"/>
              <a:gd name="connsiteY2" fmla="*/ 161754 h 247650"/>
              <a:gd name="connsiteX3" fmla="*/ 69380 w 209550"/>
              <a:gd name="connsiteY3" fmla="*/ 123825 h 247650"/>
              <a:gd name="connsiteX4" fmla="*/ 104775 w 209550"/>
              <a:gd name="connsiteY4" fmla="*/ 85896 h 247650"/>
              <a:gd name="connsiteX5" fmla="*/ 104775 w 209550"/>
              <a:gd name="connsiteY5" fmla="*/ 0 h 247650"/>
              <a:gd name="connsiteX6" fmla="*/ 0 w 209550"/>
              <a:gd name="connsiteY6" fmla="*/ 123825 h 247650"/>
              <a:gd name="connsiteX7" fmla="*/ 104775 w 209550"/>
              <a:gd name="connsiteY7" fmla="*/ 247650 h 247650"/>
              <a:gd name="connsiteX8" fmla="*/ 209550 w 209550"/>
              <a:gd name="connsiteY8" fmla="*/ 123825 h 247650"/>
              <a:gd name="connsiteX9" fmla="*/ 104775 w 209550"/>
              <a:gd name="connsiteY9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550" h="247650">
                <a:moveTo>
                  <a:pt x="104775" y="85896"/>
                </a:moveTo>
                <a:cubicBezTo>
                  <a:pt x="115104" y="99835"/>
                  <a:pt x="126978" y="112559"/>
                  <a:pt x="140170" y="123825"/>
                </a:cubicBezTo>
                <a:cubicBezTo>
                  <a:pt x="126978" y="135091"/>
                  <a:pt x="115104" y="147815"/>
                  <a:pt x="104775" y="161754"/>
                </a:cubicBezTo>
                <a:cubicBezTo>
                  <a:pt x="94446" y="147815"/>
                  <a:pt x="82572" y="135091"/>
                  <a:pt x="69380" y="123825"/>
                </a:cubicBezTo>
                <a:cubicBezTo>
                  <a:pt x="82572" y="112559"/>
                  <a:pt x="94446" y="99835"/>
                  <a:pt x="104775" y="85896"/>
                </a:cubicBezTo>
                <a:close/>
                <a:moveTo>
                  <a:pt x="104775" y="0"/>
                </a:moveTo>
                <a:cubicBezTo>
                  <a:pt x="89571" y="54576"/>
                  <a:pt x="51306" y="99798"/>
                  <a:pt x="0" y="123825"/>
                </a:cubicBezTo>
                <a:cubicBezTo>
                  <a:pt x="51306" y="147853"/>
                  <a:pt x="89571" y="193074"/>
                  <a:pt x="104775" y="247650"/>
                </a:cubicBezTo>
                <a:cubicBezTo>
                  <a:pt x="119979" y="193074"/>
                  <a:pt x="158245" y="147853"/>
                  <a:pt x="209550" y="123825"/>
                </a:cubicBezTo>
                <a:cubicBezTo>
                  <a:pt x="158245" y="99798"/>
                  <a:pt x="119979" y="54576"/>
                  <a:pt x="104775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D000A0F-5DF3-131B-79D0-D248F50976FA}"/>
              </a:ext>
            </a:extLst>
          </p:cNvPr>
          <p:cNvSpPr/>
          <p:nvPr/>
        </p:nvSpPr>
        <p:spPr>
          <a:xfrm>
            <a:off x="5772861" y="8773772"/>
            <a:ext cx="587621" cy="664352"/>
          </a:xfrm>
          <a:custGeom>
            <a:avLst/>
            <a:gdLst>
              <a:gd name="connsiteX0" fmla="*/ 72390 w 144779"/>
              <a:gd name="connsiteY0" fmla="*/ 74847 h 171450"/>
              <a:gd name="connsiteX1" fmla="*/ 82467 w 144779"/>
              <a:gd name="connsiteY1" fmla="*/ 85725 h 171450"/>
              <a:gd name="connsiteX2" fmla="*/ 72390 w 144779"/>
              <a:gd name="connsiteY2" fmla="*/ 96603 h 171450"/>
              <a:gd name="connsiteX3" fmla="*/ 62313 w 144779"/>
              <a:gd name="connsiteY3" fmla="*/ 85725 h 171450"/>
              <a:gd name="connsiteX4" fmla="*/ 72390 w 144779"/>
              <a:gd name="connsiteY4" fmla="*/ 74847 h 171450"/>
              <a:gd name="connsiteX5" fmla="*/ 72390 w 144779"/>
              <a:gd name="connsiteY5" fmla="*/ 0 h 171450"/>
              <a:gd name="connsiteX6" fmla="*/ 0 w 144779"/>
              <a:gd name="connsiteY6" fmla="*/ 85725 h 171450"/>
              <a:gd name="connsiteX7" fmla="*/ 72390 w 144779"/>
              <a:gd name="connsiteY7" fmla="*/ 171450 h 171450"/>
              <a:gd name="connsiteX8" fmla="*/ 144780 w 144779"/>
              <a:gd name="connsiteY8" fmla="*/ 85725 h 171450"/>
              <a:gd name="connsiteX9" fmla="*/ 72390 w 144779"/>
              <a:gd name="connsiteY9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79" h="171450">
                <a:moveTo>
                  <a:pt x="72390" y="74847"/>
                </a:moveTo>
                <a:cubicBezTo>
                  <a:pt x="75590" y="78657"/>
                  <a:pt x="78962" y="82258"/>
                  <a:pt x="82467" y="85725"/>
                </a:cubicBezTo>
                <a:cubicBezTo>
                  <a:pt x="78962" y="89192"/>
                  <a:pt x="75590" y="92831"/>
                  <a:pt x="72390" y="96603"/>
                </a:cubicBezTo>
                <a:cubicBezTo>
                  <a:pt x="69190" y="92793"/>
                  <a:pt x="65818" y="89192"/>
                  <a:pt x="62313" y="85725"/>
                </a:cubicBezTo>
                <a:cubicBezTo>
                  <a:pt x="65818" y="82258"/>
                  <a:pt x="69190" y="78619"/>
                  <a:pt x="72390" y="74847"/>
                </a:cubicBezTo>
                <a:close/>
                <a:moveTo>
                  <a:pt x="72390" y="0"/>
                </a:moveTo>
                <a:cubicBezTo>
                  <a:pt x="61787" y="37696"/>
                  <a:pt x="35387" y="68957"/>
                  <a:pt x="0" y="85725"/>
                </a:cubicBezTo>
                <a:cubicBezTo>
                  <a:pt x="35387" y="102493"/>
                  <a:pt x="61787" y="133754"/>
                  <a:pt x="72390" y="171450"/>
                </a:cubicBezTo>
                <a:cubicBezTo>
                  <a:pt x="82993" y="133754"/>
                  <a:pt x="109393" y="102493"/>
                  <a:pt x="144780" y="85725"/>
                </a:cubicBezTo>
                <a:cubicBezTo>
                  <a:pt x="109393" y="68957"/>
                  <a:pt x="82993" y="37696"/>
                  <a:pt x="72390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FF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0419BE1-D0DA-A0AE-4B70-11F6F1AE4242}"/>
              </a:ext>
            </a:extLst>
          </p:cNvPr>
          <p:cNvSpPr/>
          <p:nvPr/>
        </p:nvSpPr>
        <p:spPr>
          <a:xfrm>
            <a:off x="8741975" y="8701099"/>
            <a:ext cx="788651" cy="885802"/>
          </a:xfrm>
          <a:custGeom>
            <a:avLst/>
            <a:gdLst>
              <a:gd name="connsiteX0" fmla="*/ 97155 w 194309"/>
              <a:gd name="connsiteY0" fmla="*/ 82391 h 228600"/>
              <a:gd name="connsiteX1" fmla="*/ 126511 w 194309"/>
              <a:gd name="connsiteY1" fmla="*/ 114300 h 228600"/>
              <a:gd name="connsiteX2" fmla="*/ 97155 w 194309"/>
              <a:gd name="connsiteY2" fmla="*/ 146209 h 228600"/>
              <a:gd name="connsiteX3" fmla="*/ 67799 w 194309"/>
              <a:gd name="connsiteY3" fmla="*/ 114300 h 228600"/>
              <a:gd name="connsiteX4" fmla="*/ 97155 w 194309"/>
              <a:gd name="connsiteY4" fmla="*/ 82391 h 228600"/>
              <a:gd name="connsiteX5" fmla="*/ 97155 w 194309"/>
              <a:gd name="connsiteY5" fmla="*/ 0 h 228600"/>
              <a:gd name="connsiteX6" fmla="*/ 0 w 194309"/>
              <a:gd name="connsiteY6" fmla="*/ 114300 h 228600"/>
              <a:gd name="connsiteX7" fmla="*/ 97155 w 194309"/>
              <a:gd name="connsiteY7" fmla="*/ 228600 h 228600"/>
              <a:gd name="connsiteX8" fmla="*/ 194310 w 194309"/>
              <a:gd name="connsiteY8" fmla="*/ 114300 h 228600"/>
              <a:gd name="connsiteX9" fmla="*/ 97155 w 194309"/>
              <a:gd name="connsiteY9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309" h="228600">
                <a:moveTo>
                  <a:pt x="97155" y="82391"/>
                </a:moveTo>
                <a:cubicBezTo>
                  <a:pt x="105891" y="93947"/>
                  <a:pt x="115723" y="104632"/>
                  <a:pt x="126511" y="114300"/>
                </a:cubicBezTo>
                <a:cubicBezTo>
                  <a:pt x="115723" y="123968"/>
                  <a:pt x="105891" y="134653"/>
                  <a:pt x="97155" y="146209"/>
                </a:cubicBezTo>
                <a:cubicBezTo>
                  <a:pt x="88419" y="134653"/>
                  <a:pt x="78587" y="123968"/>
                  <a:pt x="67799" y="114300"/>
                </a:cubicBezTo>
                <a:cubicBezTo>
                  <a:pt x="78587" y="104632"/>
                  <a:pt x="88419" y="93947"/>
                  <a:pt x="97155" y="82391"/>
                </a:cubicBezTo>
                <a:close/>
                <a:moveTo>
                  <a:pt x="97155" y="0"/>
                </a:moveTo>
                <a:cubicBezTo>
                  <a:pt x="82174" y="50008"/>
                  <a:pt x="46941" y="91459"/>
                  <a:pt x="0" y="114300"/>
                </a:cubicBezTo>
                <a:cubicBezTo>
                  <a:pt x="46941" y="137141"/>
                  <a:pt x="82174" y="178592"/>
                  <a:pt x="97155" y="228600"/>
                </a:cubicBezTo>
                <a:cubicBezTo>
                  <a:pt x="112136" y="178592"/>
                  <a:pt x="147369" y="137141"/>
                  <a:pt x="194310" y="114300"/>
                </a:cubicBezTo>
                <a:cubicBezTo>
                  <a:pt x="147369" y="91459"/>
                  <a:pt x="112136" y="50008"/>
                  <a:pt x="97155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27109F0-D42D-FF78-DE16-D823427A8BE5}"/>
              </a:ext>
            </a:extLst>
          </p:cNvPr>
          <p:cNvSpPr/>
          <p:nvPr/>
        </p:nvSpPr>
        <p:spPr>
          <a:xfrm>
            <a:off x="7303780" y="9438123"/>
            <a:ext cx="525766" cy="590535"/>
          </a:xfrm>
          <a:custGeom>
            <a:avLst/>
            <a:gdLst>
              <a:gd name="connsiteX0" fmla="*/ 64770 w 129539"/>
              <a:gd name="connsiteY0" fmla="*/ 68580 h 152400"/>
              <a:gd name="connsiteX1" fmla="*/ 71895 w 129539"/>
              <a:gd name="connsiteY1" fmla="*/ 76200 h 152400"/>
              <a:gd name="connsiteX2" fmla="*/ 64770 w 129539"/>
              <a:gd name="connsiteY2" fmla="*/ 83820 h 152400"/>
              <a:gd name="connsiteX3" fmla="*/ 57645 w 129539"/>
              <a:gd name="connsiteY3" fmla="*/ 76200 h 152400"/>
              <a:gd name="connsiteX4" fmla="*/ 64770 w 129539"/>
              <a:gd name="connsiteY4" fmla="*/ 68580 h 152400"/>
              <a:gd name="connsiteX5" fmla="*/ 64770 w 129539"/>
              <a:gd name="connsiteY5" fmla="*/ 0 h 152400"/>
              <a:gd name="connsiteX6" fmla="*/ 0 w 129539"/>
              <a:gd name="connsiteY6" fmla="*/ 76200 h 152400"/>
              <a:gd name="connsiteX7" fmla="*/ 64770 w 129539"/>
              <a:gd name="connsiteY7" fmla="*/ 152400 h 152400"/>
              <a:gd name="connsiteX8" fmla="*/ 129540 w 129539"/>
              <a:gd name="connsiteY8" fmla="*/ 76200 h 152400"/>
              <a:gd name="connsiteX9" fmla="*/ 64770 w 129539"/>
              <a:gd name="connsiteY9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539" h="152400">
                <a:moveTo>
                  <a:pt x="64770" y="68580"/>
                </a:moveTo>
                <a:cubicBezTo>
                  <a:pt x="67056" y="71196"/>
                  <a:pt x="69432" y="73737"/>
                  <a:pt x="71895" y="76200"/>
                </a:cubicBezTo>
                <a:cubicBezTo>
                  <a:pt x="69432" y="78638"/>
                  <a:pt x="67056" y="81178"/>
                  <a:pt x="64770" y="83820"/>
                </a:cubicBezTo>
                <a:cubicBezTo>
                  <a:pt x="62484" y="81204"/>
                  <a:pt x="60108" y="78663"/>
                  <a:pt x="57645" y="76200"/>
                </a:cubicBezTo>
                <a:cubicBezTo>
                  <a:pt x="60108" y="73762"/>
                  <a:pt x="62484" y="71222"/>
                  <a:pt x="64770" y="68580"/>
                </a:cubicBezTo>
                <a:close/>
                <a:moveTo>
                  <a:pt x="64770" y="0"/>
                </a:moveTo>
                <a:cubicBezTo>
                  <a:pt x="55592" y="33772"/>
                  <a:pt x="31852" y="61701"/>
                  <a:pt x="0" y="76200"/>
                </a:cubicBezTo>
                <a:cubicBezTo>
                  <a:pt x="31852" y="90699"/>
                  <a:pt x="55592" y="118628"/>
                  <a:pt x="64770" y="152400"/>
                </a:cubicBezTo>
                <a:cubicBezTo>
                  <a:pt x="73948" y="118628"/>
                  <a:pt x="97688" y="90699"/>
                  <a:pt x="129540" y="76200"/>
                </a:cubicBezTo>
                <a:cubicBezTo>
                  <a:pt x="97688" y="61701"/>
                  <a:pt x="73948" y="33772"/>
                  <a:pt x="64770" y="0"/>
                </a:cubicBezTo>
                <a:close/>
              </a:path>
            </a:pathLst>
          </a:custGeom>
          <a:noFill/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6AA62-9263-A8FF-7D44-0DB88DC3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F091ED6-4F80-6064-7194-6E8CF2DC4378}"/>
              </a:ext>
            </a:extLst>
          </p:cNvPr>
          <p:cNvGrpSpPr>
            <a:grpSpLocks noChangeAspect="1"/>
          </p:cNvGrpSpPr>
          <p:nvPr/>
        </p:nvGrpSpPr>
        <p:grpSpPr>
          <a:xfrm>
            <a:off x="3384000" y="4570467"/>
            <a:ext cx="11520000" cy="9619623"/>
            <a:chOff x="5706264" y="6712098"/>
            <a:chExt cx="6208047" cy="5183953"/>
          </a:xfrm>
        </p:grpSpPr>
        <p:pic>
          <p:nvPicPr>
            <p:cNvPr id="3" name="Graphic 2" descr="Uranus outline">
              <a:extLst>
                <a:ext uri="{FF2B5EF4-FFF2-40B4-BE49-F238E27FC236}">
                  <a16:creationId xmlns:a16="http://schemas.microsoft.com/office/drawing/2014/main" id="{A1C2B1F6-A20A-BFAD-F10A-C3C3BEA0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1476">
              <a:off x="8630989" y="8928542"/>
              <a:ext cx="2967510" cy="2967509"/>
            </a:xfrm>
            <a:prstGeom prst="rect">
              <a:avLst/>
            </a:prstGeom>
          </p:spPr>
        </p:pic>
        <p:grpSp>
          <p:nvGrpSpPr>
            <p:cNvPr id="48" name="Graphic 24" descr="Mercury outline">
              <a:extLst>
                <a:ext uri="{FF2B5EF4-FFF2-40B4-BE49-F238E27FC236}">
                  <a16:creationId xmlns:a16="http://schemas.microsoft.com/office/drawing/2014/main" id="{B4F4314F-26CC-191E-5EF3-3E01BFC7C93C}"/>
                </a:ext>
              </a:extLst>
            </p:cNvPr>
            <p:cNvGrpSpPr/>
            <p:nvPr/>
          </p:nvGrpSpPr>
          <p:grpSpPr>
            <a:xfrm>
              <a:off x="9577139" y="6712098"/>
              <a:ext cx="2337172" cy="2337172"/>
              <a:chOff x="9496185" y="6584541"/>
              <a:chExt cx="2295000" cy="2295000"/>
            </a:xfrm>
            <a:solidFill>
              <a:srgbClr val="00000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1C63C25-6A9B-90F6-7D7E-56E90CC76DA6}"/>
                  </a:ext>
                </a:extLst>
              </p:cNvPr>
              <p:cNvSpPr/>
              <p:nvPr/>
            </p:nvSpPr>
            <p:spPr>
              <a:xfrm>
                <a:off x="9496185" y="6584541"/>
                <a:ext cx="2295000" cy="2295000"/>
              </a:xfrm>
              <a:custGeom>
                <a:avLst/>
                <a:gdLst>
                  <a:gd name="connsiteX0" fmla="*/ 1147500 w 2295000"/>
                  <a:gd name="connsiteY0" fmla="*/ 67500 h 2295000"/>
                  <a:gd name="connsiteX1" fmla="*/ 2227500 w 2295000"/>
                  <a:gd name="connsiteY1" fmla="*/ 1147500 h 2295000"/>
                  <a:gd name="connsiteX2" fmla="*/ 1147500 w 2295000"/>
                  <a:gd name="connsiteY2" fmla="*/ 2227500 h 2295000"/>
                  <a:gd name="connsiteX3" fmla="*/ 67500 w 2295000"/>
                  <a:gd name="connsiteY3" fmla="*/ 1147500 h 2295000"/>
                  <a:gd name="connsiteX4" fmla="*/ 1147500 w 2295000"/>
                  <a:gd name="connsiteY4" fmla="*/ 67500 h 2295000"/>
                  <a:gd name="connsiteX5" fmla="*/ 1147500 w 2295000"/>
                  <a:gd name="connsiteY5" fmla="*/ 0 h 2295000"/>
                  <a:gd name="connsiteX6" fmla="*/ 0 w 2295000"/>
                  <a:gd name="connsiteY6" fmla="*/ 1147500 h 2295000"/>
                  <a:gd name="connsiteX7" fmla="*/ 1147500 w 2295000"/>
                  <a:gd name="connsiteY7" fmla="*/ 2295000 h 2295000"/>
                  <a:gd name="connsiteX8" fmla="*/ 2295000 w 2295000"/>
                  <a:gd name="connsiteY8" fmla="*/ 1147500 h 2295000"/>
                  <a:gd name="connsiteX9" fmla="*/ 1147500 w 2295000"/>
                  <a:gd name="connsiteY9" fmla="*/ 0 h 229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5000" h="2295000">
                    <a:moveTo>
                      <a:pt x="1147500" y="67500"/>
                    </a:moveTo>
                    <a:cubicBezTo>
                      <a:pt x="1743967" y="67500"/>
                      <a:pt x="2227500" y="551033"/>
                      <a:pt x="2227500" y="1147500"/>
                    </a:cubicBezTo>
                    <a:cubicBezTo>
                      <a:pt x="2227500" y="1743967"/>
                      <a:pt x="1743967" y="2227500"/>
                      <a:pt x="1147500" y="2227500"/>
                    </a:cubicBezTo>
                    <a:cubicBezTo>
                      <a:pt x="551033" y="2227500"/>
                      <a:pt x="67500" y="1743967"/>
                      <a:pt x="67500" y="1147500"/>
                    </a:cubicBezTo>
                    <a:cubicBezTo>
                      <a:pt x="68168" y="551310"/>
                      <a:pt x="551310" y="68168"/>
                      <a:pt x="1147500" y="67500"/>
                    </a:cubicBezTo>
                    <a:moveTo>
                      <a:pt x="1147500" y="0"/>
                    </a:moveTo>
                    <a:cubicBezTo>
                      <a:pt x="513753" y="0"/>
                      <a:pt x="0" y="513753"/>
                      <a:pt x="0" y="1147500"/>
                    </a:cubicBezTo>
                    <a:cubicBezTo>
                      <a:pt x="0" y="1781248"/>
                      <a:pt x="513753" y="2295000"/>
                      <a:pt x="1147500" y="2295000"/>
                    </a:cubicBezTo>
                    <a:cubicBezTo>
                      <a:pt x="1781248" y="2295000"/>
                      <a:pt x="2295000" y="1781248"/>
                      <a:pt x="2295000" y="1147500"/>
                    </a:cubicBezTo>
                    <a:cubicBezTo>
                      <a:pt x="2294295" y="514046"/>
                      <a:pt x="1780954" y="705"/>
                      <a:pt x="11475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D83AC28-BEF2-69EB-A1F9-4DECD1F22656}"/>
                  </a:ext>
                </a:extLst>
              </p:cNvPr>
              <p:cNvSpPr/>
              <p:nvPr/>
            </p:nvSpPr>
            <p:spPr>
              <a:xfrm>
                <a:off x="9884310" y="7166627"/>
                <a:ext cx="405000" cy="405000"/>
              </a:xfrm>
              <a:custGeom>
                <a:avLst/>
                <a:gdLst>
                  <a:gd name="connsiteX0" fmla="*/ 202500 w 405000"/>
                  <a:gd name="connsiteY0" fmla="*/ 405000 h 405000"/>
                  <a:gd name="connsiteX1" fmla="*/ 0 w 405000"/>
                  <a:gd name="connsiteY1" fmla="*/ 202500 h 405000"/>
                  <a:gd name="connsiteX2" fmla="*/ 202500 w 405000"/>
                  <a:gd name="connsiteY2" fmla="*/ 0 h 405000"/>
                  <a:gd name="connsiteX3" fmla="*/ 405000 w 405000"/>
                  <a:gd name="connsiteY3" fmla="*/ 202500 h 405000"/>
                  <a:gd name="connsiteX4" fmla="*/ 202500 w 405000"/>
                  <a:gd name="connsiteY4" fmla="*/ 405000 h 405000"/>
                  <a:gd name="connsiteX5" fmla="*/ 202500 w 405000"/>
                  <a:gd name="connsiteY5" fmla="*/ 67500 h 405000"/>
                  <a:gd name="connsiteX6" fmla="*/ 67500 w 405000"/>
                  <a:gd name="connsiteY6" fmla="*/ 202500 h 405000"/>
                  <a:gd name="connsiteX7" fmla="*/ 202500 w 405000"/>
                  <a:gd name="connsiteY7" fmla="*/ 337500 h 405000"/>
                  <a:gd name="connsiteX8" fmla="*/ 337500 w 405000"/>
                  <a:gd name="connsiteY8" fmla="*/ 202500 h 405000"/>
                  <a:gd name="connsiteX9" fmla="*/ 202500 w 405000"/>
                  <a:gd name="connsiteY9" fmla="*/ 67500 h 4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000" h="405000">
                    <a:moveTo>
                      <a:pt x="202500" y="405000"/>
                    </a:moveTo>
                    <a:cubicBezTo>
                      <a:pt x="90663" y="405000"/>
                      <a:pt x="0" y="314337"/>
                      <a:pt x="0" y="202500"/>
                    </a:cubicBezTo>
                    <a:cubicBezTo>
                      <a:pt x="0" y="90663"/>
                      <a:pt x="90663" y="0"/>
                      <a:pt x="202500" y="0"/>
                    </a:cubicBezTo>
                    <a:cubicBezTo>
                      <a:pt x="314337" y="0"/>
                      <a:pt x="405000" y="90663"/>
                      <a:pt x="405000" y="202500"/>
                    </a:cubicBezTo>
                    <a:cubicBezTo>
                      <a:pt x="404889" y="314290"/>
                      <a:pt x="314290" y="404889"/>
                      <a:pt x="202500" y="405000"/>
                    </a:cubicBezTo>
                    <a:close/>
                    <a:moveTo>
                      <a:pt x="202500" y="67500"/>
                    </a:moveTo>
                    <a:cubicBezTo>
                      <a:pt x="127943" y="67500"/>
                      <a:pt x="67500" y="127943"/>
                      <a:pt x="67500" y="202500"/>
                    </a:cubicBezTo>
                    <a:cubicBezTo>
                      <a:pt x="67500" y="277057"/>
                      <a:pt x="127943" y="337500"/>
                      <a:pt x="202500" y="337500"/>
                    </a:cubicBezTo>
                    <a:cubicBezTo>
                      <a:pt x="277057" y="337500"/>
                      <a:pt x="337500" y="277057"/>
                      <a:pt x="337500" y="202500"/>
                    </a:cubicBezTo>
                    <a:cubicBezTo>
                      <a:pt x="337500" y="127943"/>
                      <a:pt x="277057" y="67500"/>
                      <a:pt x="2025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10F5846-DF0B-3F19-5E4E-E7DFF072616B}"/>
                  </a:ext>
                </a:extLst>
              </p:cNvPr>
              <p:cNvSpPr/>
              <p:nvPr/>
            </p:nvSpPr>
            <p:spPr>
              <a:xfrm>
                <a:off x="10694310" y="8077911"/>
                <a:ext cx="405000" cy="405000"/>
              </a:xfrm>
              <a:custGeom>
                <a:avLst/>
                <a:gdLst>
                  <a:gd name="connsiteX0" fmla="*/ 202500 w 405000"/>
                  <a:gd name="connsiteY0" fmla="*/ 405000 h 405000"/>
                  <a:gd name="connsiteX1" fmla="*/ 0 w 405000"/>
                  <a:gd name="connsiteY1" fmla="*/ 202500 h 405000"/>
                  <a:gd name="connsiteX2" fmla="*/ 202500 w 405000"/>
                  <a:gd name="connsiteY2" fmla="*/ 0 h 405000"/>
                  <a:gd name="connsiteX3" fmla="*/ 405000 w 405000"/>
                  <a:gd name="connsiteY3" fmla="*/ 202500 h 405000"/>
                  <a:gd name="connsiteX4" fmla="*/ 202500 w 405000"/>
                  <a:gd name="connsiteY4" fmla="*/ 405000 h 405000"/>
                  <a:gd name="connsiteX5" fmla="*/ 202500 w 405000"/>
                  <a:gd name="connsiteY5" fmla="*/ 67500 h 405000"/>
                  <a:gd name="connsiteX6" fmla="*/ 67500 w 405000"/>
                  <a:gd name="connsiteY6" fmla="*/ 202500 h 405000"/>
                  <a:gd name="connsiteX7" fmla="*/ 202500 w 405000"/>
                  <a:gd name="connsiteY7" fmla="*/ 337500 h 405000"/>
                  <a:gd name="connsiteX8" fmla="*/ 337500 w 405000"/>
                  <a:gd name="connsiteY8" fmla="*/ 202500 h 405000"/>
                  <a:gd name="connsiteX9" fmla="*/ 202500 w 405000"/>
                  <a:gd name="connsiteY9" fmla="*/ 67500 h 4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000" h="405000">
                    <a:moveTo>
                      <a:pt x="202500" y="405000"/>
                    </a:moveTo>
                    <a:cubicBezTo>
                      <a:pt x="90663" y="405000"/>
                      <a:pt x="0" y="314337"/>
                      <a:pt x="0" y="202500"/>
                    </a:cubicBezTo>
                    <a:cubicBezTo>
                      <a:pt x="0" y="90663"/>
                      <a:pt x="90663" y="0"/>
                      <a:pt x="202500" y="0"/>
                    </a:cubicBezTo>
                    <a:cubicBezTo>
                      <a:pt x="314337" y="0"/>
                      <a:pt x="405000" y="90663"/>
                      <a:pt x="405000" y="202500"/>
                    </a:cubicBezTo>
                    <a:cubicBezTo>
                      <a:pt x="404868" y="314283"/>
                      <a:pt x="314283" y="404868"/>
                      <a:pt x="202500" y="405000"/>
                    </a:cubicBezTo>
                    <a:close/>
                    <a:moveTo>
                      <a:pt x="202500" y="67500"/>
                    </a:moveTo>
                    <a:cubicBezTo>
                      <a:pt x="127943" y="67500"/>
                      <a:pt x="67500" y="127943"/>
                      <a:pt x="67500" y="202500"/>
                    </a:cubicBezTo>
                    <a:cubicBezTo>
                      <a:pt x="67500" y="277057"/>
                      <a:pt x="127943" y="337500"/>
                      <a:pt x="202500" y="337500"/>
                    </a:cubicBezTo>
                    <a:cubicBezTo>
                      <a:pt x="277057" y="337500"/>
                      <a:pt x="337500" y="277057"/>
                      <a:pt x="337500" y="202500"/>
                    </a:cubicBezTo>
                    <a:cubicBezTo>
                      <a:pt x="337500" y="127943"/>
                      <a:pt x="277057" y="67500"/>
                      <a:pt x="2025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E4F6391-11E8-8690-16D1-D55C245A6D0A}"/>
                  </a:ext>
                </a:extLst>
              </p:cNvPr>
              <p:cNvSpPr/>
              <p:nvPr/>
            </p:nvSpPr>
            <p:spPr>
              <a:xfrm>
                <a:off x="10930560" y="7526874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13EAD45-5D97-2372-1260-3C3E88DCB88D}"/>
                  </a:ext>
                </a:extLst>
              </p:cNvPr>
              <p:cNvSpPr/>
              <p:nvPr/>
            </p:nvSpPr>
            <p:spPr>
              <a:xfrm>
                <a:off x="9783060" y="7841661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7C48BE1-3490-CD10-4087-F035A542A70F}"/>
                  </a:ext>
                </a:extLst>
              </p:cNvPr>
              <p:cNvSpPr/>
              <p:nvPr/>
            </p:nvSpPr>
            <p:spPr>
              <a:xfrm>
                <a:off x="10549590" y="6913333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3227D1C-329E-231A-2A11-15AA7736DC3F}"/>
                  </a:ext>
                </a:extLst>
              </p:cNvPr>
              <p:cNvSpPr/>
              <p:nvPr/>
            </p:nvSpPr>
            <p:spPr>
              <a:xfrm>
                <a:off x="11099310" y="7132877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8296F55-29C2-AAA4-73B1-8038A3A0D1F9}"/>
                  </a:ext>
                </a:extLst>
              </p:cNvPr>
              <p:cNvSpPr/>
              <p:nvPr/>
            </p:nvSpPr>
            <p:spPr>
              <a:xfrm>
                <a:off x="10424310" y="7661874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666C76A-8AA6-E5A1-DA88-680731A371A1}"/>
                  </a:ext>
                </a:extLst>
              </p:cNvPr>
              <p:cNvSpPr/>
              <p:nvPr/>
            </p:nvSpPr>
            <p:spPr>
              <a:xfrm>
                <a:off x="11403060" y="7841661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944A902-2B6A-22D3-7035-4BB719C4E6F0}"/>
                  </a:ext>
                </a:extLst>
              </p:cNvPr>
              <p:cNvSpPr/>
              <p:nvPr/>
            </p:nvSpPr>
            <p:spPr>
              <a:xfrm>
                <a:off x="10204935" y="8296779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2" name="Graphic 26" descr="Mars outline">
              <a:extLst>
                <a:ext uri="{FF2B5EF4-FFF2-40B4-BE49-F238E27FC236}">
                  <a16:creationId xmlns:a16="http://schemas.microsoft.com/office/drawing/2014/main" id="{09972D8D-E388-05F2-698B-1CF2E5EA2CD4}"/>
                </a:ext>
              </a:extLst>
            </p:cNvPr>
            <p:cNvGrpSpPr/>
            <p:nvPr/>
          </p:nvGrpSpPr>
          <p:grpSpPr>
            <a:xfrm>
              <a:off x="6545871" y="7888301"/>
              <a:ext cx="1817800" cy="1817800"/>
              <a:chOff x="6392104" y="8078949"/>
              <a:chExt cx="1785000" cy="1785000"/>
            </a:xfrm>
            <a:solidFill>
              <a:srgbClr val="000000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D495ACE-6DD9-F5A0-ED07-9E98063AD5CD}"/>
                  </a:ext>
                </a:extLst>
              </p:cNvPr>
              <p:cNvSpPr/>
              <p:nvPr/>
            </p:nvSpPr>
            <p:spPr>
              <a:xfrm>
                <a:off x="6392104" y="8078949"/>
                <a:ext cx="1785000" cy="1785000"/>
              </a:xfrm>
              <a:custGeom>
                <a:avLst/>
                <a:gdLst>
                  <a:gd name="connsiteX0" fmla="*/ 892500 w 1785000"/>
                  <a:gd name="connsiteY0" fmla="*/ 0 h 1785000"/>
                  <a:gd name="connsiteX1" fmla="*/ 0 w 1785000"/>
                  <a:gd name="connsiteY1" fmla="*/ 892500 h 1785000"/>
                  <a:gd name="connsiteX2" fmla="*/ 892500 w 1785000"/>
                  <a:gd name="connsiteY2" fmla="*/ 1785000 h 1785000"/>
                  <a:gd name="connsiteX3" fmla="*/ 1785000 w 1785000"/>
                  <a:gd name="connsiteY3" fmla="*/ 892500 h 1785000"/>
                  <a:gd name="connsiteX4" fmla="*/ 892500 w 1785000"/>
                  <a:gd name="connsiteY4" fmla="*/ 0 h 1785000"/>
                  <a:gd name="connsiteX5" fmla="*/ 1727513 w 1785000"/>
                  <a:gd name="connsiteY5" fmla="*/ 801728 h 1785000"/>
                  <a:gd name="connsiteX6" fmla="*/ 1123290 w 1785000"/>
                  <a:gd name="connsiteY6" fmla="*/ 722033 h 1785000"/>
                  <a:gd name="connsiteX7" fmla="*/ 760672 w 1785000"/>
                  <a:gd name="connsiteY7" fmla="*/ 758625 h 1785000"/>
                  <a:gd name="connsiteX8" fmla="*/ 295838 w 1785000"/>
                  <a:gd name="connsiteY8" fmla="*/ 802147 h 1785000"/>
                  <a:gd name="connsiteX9" fmla="*/ 60532 w 1785000"/>
                  <a:gd name="connsiteY9" fmla="*/ 778523 h 1785000"/>
                  <a:gd name="connsiteX10" fmla="*/ 214672 w 1785000"/>
                  <a:gd name="connsiteY10" fmla="*/ 397005 h 1785000"/>
                  <a:gd name="connsiteX11" fmla="*/ 865358 w 1785000"/>
                  <a:gd name="connsiteY11" fmla="*/ 432495 h 1785000"/>
                  <a:gd name="connsiteX12" fmla="*/ 1565498 w 1785000"/>
                  <a:gd name="connsiteY12" fmla="*/ 390495 h 1785000"/>
                  <a:gd name="connsiteX13" fmla="*/ 1727513 w 1785000"/>
                  <a:gd name="connsiteY13" fmla="*/ 801728 h 1785000"/>
                  <a:gd name="connsiteX14" fmla="*/ 892500 w 1785000"/>
                  <a:gd name="connsiteY14" fmla="*/ 52500 h 1785000"/>
                  <a:gd name="connsiteX15" fmla="*/ 1526779 w 1785000"/>
                  <a:gd name="connsiteY15" fmla="*/ 342720 h 1785000"/>
                  <a:gd name="connsiteX16" fmla="*/ 865463 w 1785000"/>
                  <a:gd name="connsiteY16" fmla="*/ 379995 h 1785000"/>
                  <a:gd name="connsiteX17" fmla="*/ 253050 w 1785000"/>
                  <a:gd name="connsiteY17" fmla="*/ 348679 h 1785000"/>
                  <a:gd name="connsiteX18" fmla="*/ 892500 w 1785000"/>
                  <a:gd name="connsiteY18" fmla="*/ 52500 h 1785000"/>
                  <a:gd name="connsiteX19" fmla="*/ 892500 w 1785000"/>
                  <a:gd name="connsiteY19" fmla="*/ 1732500 h 1785000"/>
                  <a:gd name="connsiteX20" fmla="*/ 163459 w 1785000"/>
                  <a:gd name="connsiteY20" fmla="*/ 1308930 h 1785000"/>
                  <a:gd name="connsiteX21" fmla="*/ 225750 w 1785000"/>
                  <a:gd name="connsiteY21" fmla="*/ 1321792 h 1785000"/>
                  <a:gd name="connsiteX22" fmla="*/ 636983 w 1785000"/>
                  <a:gd name="connsiteY22" fmla="*/ 1379752 h 1785000"/>
                  <a:gd name="connsiteX23" fmla="*/ 1082340 w 1785000"/>
                  <a:gd name="connsiteY23" fmla="*/ 1335390 h 1785000"/>
                  <a:gd name="connsiteX24" fmla="*/ 1412040 w 1785000"/>
                  <a:gd name="connsiteY24" fmla="*/ 1299533 h 1785000"/>
                  <a:gd name="connsiteX25" fmla="*/ 1619783 w 1785000"/>
                  <a:gd name="connsiteY25" fmla="*/ 1312001 h 1785000"/>
                  <a:gd name="connsiteX26" fmla="*/ 892500 w 1785000"/>
                  <a:gd name="connsiteY26" fmla="*/ 1732500 h 1785000"/>
                  <a:gd name="connsiteX27" fmla="*/ 1646558 w 1785000"/>
                  <a:gd name="connsiteY27" fmla="*/ 1262153 h 1785000"/>
                  <a:gd name="connsiteX28" fmla="*/ 1412040 w 1785000"/>
                  <a:gd name="connsiteY28" fmla="*/ 1247033 h 1785000"/>
                  <a:gd name="connsiteX29" fmla="*/ 1072549 w 1785000"/>
                  <a:gd name="connsiteY29" fmla="*/ 1283783 h 1785000"/>
                  <a:gd name="connsiteX30" fmla="*/ 636983 w 1785000"/>
                  <a:gd name="connsiteY30" fmla="*/ 1327226 h 1785000"/>
                  <a:gd name="connsiteX31" fmla="*/ 236460 w 1785000"/>
                  <a:gd name="connsiteY31" fmla="*/ 1270369 h 1785000"/>
                  <a:gd name="connsiteX32" fmla="*/ 132326 w 1785000"/>
                  <a:gd name="connsiteY32" fmla="*/ 1249369 h 1785000"/>
                  <a:gd name="connsiteX33" fmla="*/ 52500 w 1785000"/>
                  <a:gd name="connsiteY33" fmla="*/ 892500 h 1785000"/>
                  <a:gd name="connsiteX34" fmla="*/ 54994 w 1785000"/>
                  <a:gd name="connsiteY34" fmla="*/ 831023 h 1785000"/>
                  <a:gd name="connsiteX35" fmla="*/ 295733 w 1785000"/>
                  <a:gd name="connsiteY35" fmla="*/ 854647 h 1785000"/>
                  <a:gd name="connsiteX36" fmla="*/ 769309 w 1785000"/>
                  <a:gd name="connsiteY36" fmla="*/ 810364 h 1785000"/>
                  <a:gd name="connsiteX37" fmla="*/ 1123290 w 1785000"/>
                  <a:gd name="connsiteY37" fmla="*/ 774428 h 1785000"/>
                  <a:gd name="connsiteX38" fmla="*/ 1731581 w 1785000"/>
                  <a:gd name="connsiteY38" fmla="*/ 856538 h 1785000"/>
                  <a:gd name="connsiteX39" fmla="*/ 1732500 w 1785000"/>
                  <a:gd name="connsiteY39" fmla="*/ 892395 h 1785000"/>
                  <a:gd name="connsiteX40" fmla="*/ 1646558 w 1785000"/>
                  <a:gd name="connsiteY40" fmla="*/ 1262153 h 178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785000" h="1785000">
                    <a:moveTo>
                      <a:pt x="892500" y="0"/>
                    </a:moveTo>
                    <a:cubicBezTo>
                      <a:pt x="399585" y="0"/>
                      <a:pt x="0" y="399585"/>
                      <a:pt x="0" y="892500"/>
                    </a:cubicBezTo>
                    <a:cubicBezTo>
                      <a:pt x="0" y="1385415"/>
                      <a:pt x="399585" y="1785000"/>
                      <a:pt x="892500" y="1785000"/>
                    </a:cubicBezTo>
                    <a:cubicBezTo>
                      <a:pt x="1385415" y="1785000"/>
                      <a:pt x="1785000" y="1385415"/>
                      <a:pt x="1785000" y="892500"/>
                    </a:cubicBezTo>
                    <a:cubicBezTo>
                      <a:pt x="1784451" y="399814"/>
                      <a:pt x="1385186" y="549"/>
                      <a:pt x="892500" y="0"/>
                    </a:cubicBezTo>
                    <a:close/>
                    <a:moveTo>
                      <a:pt x="1727513" y="801728"/>
                    </a:moveTo>
                    <a:cubicBezTo>
                      <a:pt x="1529551" y="753546"/>
                      <a:pt x="1326974" y="726828"/>
                      <a:pt x="1123290" y="722033"/>
                    </a:cubicBezTo>
                    <a:cubicBezTo>
                      <a:pt x="1001553" y="723132"/>
                      <a:pt x="880173" y="735381"/>
                      <a:pt x="760672" y="758625"/>
                    </a:cubicBezTo>
                    <a:cubicBezTo>
                      <a:pt x="607433" y="787660"/>
                      <a:pt x="451804" y="802232"/>
                      <a:pt x="295838" y="802147"/>
                    </a:cubicBezTo>
                    <a:cubicBezTo>
                      <a:pt x="216833" y="801722"/>
                      <a:pt x="138046" y="793810"/>
                      <a:pt x="60532" y="778523"/>
                    </a:cubicBezTo>
                    <a:cubicBezTo>
                      <a:pt x="79286" y="640484"/>
                      <a:pt x="132274" y="509329"/>
                      <a:pt x="214672" y="397005"/>
                    </a:cubicBezTo>
                    <a:cubicBezTo>
                      <a:pt x="430678" y="421635"/>
                      <a:pt x="647952" y="433485"/>
                      <a:pt x="865358" y="432495"/>
                    </a:cubicBezTo>
                    <a:cubicBezTo>
                      <a:pt x="1099410" y="434031"/>
                      <a:pt x="1333306" y="420000"/>
                      <a:pt x="1565498" y="390495"/>
                    </a:cubicBezTo>
                    <a:cubicBezTo>
                      <a:pt x="1655433" y="510547"/>
                      <a:pt x="1711395" y="652593"/>
                      <a:pt x="1727513" y="801728"/>
                    </a:cubicBezTo>
                    <a:close/>
                    <a:moveTo>
                      <a:pt x="892500" y="52500"/>
                    </a:moveTo>
                    <a:cubicBezTo>
                      <a:pt x="1136050" y="52490"/>
                      <a:pt x="1367562" y="158419"/>
                      <a:pt x="1526779" y="342720"/>
                    </a:cubicBezTo>
                    <a:cubicBezTo>
                      <a:pt x="1307318" y="368765"/>
                      <a:pt x="1086459" y="381213"/>
                      <a:pt x="865463" y="379995"/>
                    </a:cubicBezTo>
                    <a:cubicBezTo>
                      <a:pt x="660907" y="380764"/>
                      <a:pt x="456461" y="370311"/>
                      <a:pt x="253050" y="348679"/>
                    </a:cubicBezTo>
                    <a:cubicBezTo>
                      <a:pt x="412340" y="160807"/>
                      <a:pt x="646188" y="52492"/>
                      <a:pt x="892500" y="52500"/>
                    </a:cubicBezTo>
                    <a:close/>
                    <a:moveTo>
                      <a:pt x="892500" y="1732500"/>
                    </a:moveTo>
                    <a:cubicBezTo>
                      <a:pt x="591111" y="1732266"/>
                      <a:pt x="312929" y="1570643"/>
                      <a:pt x="163459" y="1308930"/>
                    </a:cubicBezTo>
                    <a:cubicBezTo>
                      <a:pt x="183592" y="1312999"/>
                      <a:pt x="204435" y="1317330"/>
                      <a:pt x="225750" y="1321792"/>
                    </a:cubicBezTo>
                    <a:cubicBezTo>
                      <a:pt x="356291" y="1348961"/>
                      <a:pt x="504236" y="1379752"/>
                      <a:pt x="636983" y="1379752"/>
                    </a:cubicBezTo>
                    <a:cubicBezTo>
                      <a:pt x="786597" y="1380981"/>
                      <a:pt x="935910" y="1366108"/>
                      <a:pt x="1082340" y="1335390"/>
                    </a:cubicBezTo>
                    <a:cubicBezTo>
                      <a:pt x="1190679" y="1311904"/>
                      <a:pt x="1301186" y="1299884"/>
                      <a:pt x="1412040" y="1299533"/>
                    </a:cubicBezTo>
                    <a:cubicBezTo>
                      <a:pt x="1481463" y="1299916"/>
                      <a:pt x="1550813" y="1304076"/>
                      <a:pt x="1619783" y="1312001"/>
                    </a:cubicBezTo>
                    <a:cubicBezTo>
                      <a:pt x="1469837" y="1571984"/>
                      <a:pt x="1192624" y="1732264"/>
                      <a:pt x="892500" y="1732500"/>
                    </a:cubicBezTo>
                    <a:close/>
                    <a:moveTo>
                      <a:pt x="1646558" y="1262153"/>
                    </a:moveTo>
                    <a:cubicBezTo>
                      <a:pt x="1568750" y="1252516"/>
                      <a:pt x="1490441" y="1247468"/>
                      <a:pt x="1412040" y="1247033"/>
                    </a:cubicBezTo>
                    <a:cubicBezTo>
                      <a:pt x="1297900" y="1247332"/>
                      <a:pt x="1184109" y="1259648"/>
                      <a:pt x="1072549" y="1283783"/>
                    </a:cubicBezTo>
                    <a:cubicBezTo>
                      <a:pt x="929339" y="1313841"/>
                      <a:pt x="783308" y="1328408"/>
                      <a:pt x="636983" y="1327226"/>
                    </a:cubicBezTo>
                    <a:cubicBezTo>
                      <a:pt x="509644" y="1327226"/>
                      <a:pt x="364508" y="1297013"/>
                      <a:pt x="236460" y="1270369"/>
                    </a:cubicBezTo>
                    <a:cubicBezTo>
                      <a:pt x="199841" y="1262730"/>
                      <a:pt x="165191" y="1255643"/>
                      <a:pt x="132326" y="1249369"/>
                    </a:cubicBezTo>
                    <a:cubicBezTo>
                      <a:pt x="79669" y="1137775"/>
                      <a:pt x="52406" y="1015893"/>
                      <a:pt x="52500" y="892500"/>
                    </a:cubicBezTo>
                    <a:cubicBezTo>
                      <a:pt x="52500" y="871815"/>
                      <a:pt x="53498" y="851366"/>
                      <a:pt x="54994" y="831023"/>
                    </a:cubicBezTo>
                    <a:cubicBezTo>
                      <a:pt x="134342" y="846287"/>
                      <a:pt x="214930" y="854193"/>
                      <a:pt x="295733" y="854647"/>
                    </a:cubicBezTo>
                    <a:cubicBezTo>
                      <a:pt x="454632" y="854781"/>
                      <a:pt x="613190" y="839955"/>
                      <a:pt x="769309" y="810364"/>
                    </a:cubicBezTo>
                    <a:cubicBezTo>
                      <a:pt x="885964" y="787634"/>
                      <a:pt x="1004448" y="775606"/>
                      <a:pt x="1123290" y="774428"/>
                    </a:cubicBezTo>
                    <a:cubicBezTo>
                      <a:pt x="1349959" y="774428"/>
                      <a:pt x="1595265" y="824040"/>
                      <a:pt x="1731581" y="856538"/>
                    </a:cubicBezTo>
                    <a:cubicBezTo>
                      <a:pt x="1732080" y="868429"/>
                      <a:pt x="1732500" y="880372"/>
                      <a:pt x="1732500" y="892395"/>
                    </a:cubicBezTo>
                    <a:cubicBezTo>
                      <a:pt x="1732631" y="1020613"/>
                      <a:pt x="1703223" y="1147136"/>
                      <a:pt x="1646558" y="12621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1062066-8A1B-592F-AF25-D67D93F1F0DA}"/>
                  </a:ext>
                </a:extLst>
              </p:cNvPr>
              <p:cNvSpPr/>
              <p:nvPr/>
            </p:nvSpPr>
            <p:spPr>
              <a:xfrm>
                <a:off x="7662840" y="8571084"/>
                <a:ext cx="157500" cy="157500"/>
              </a:xfrm>
              <a:custGeom>
                <a:avLst/>
                <a:gdLst>
                  <a:gd name="connsiteX0" fmla="*/ 78750 w 157500"/>
                  <a:gd name="connsiteY0" fmla="*/ 0 h 157500"/>
                  <a:gd name="connsiteX1" fmla="*/ 0 w 157500"/>
                  <a:gd name="connsiteY1" fmla="*/ 78750 h 157500"/>
                  <a:gd name="connsiteX2" fmla="*/ 78750 w 157500"/>
                  <a:gd name="connsiteY2" fmla="*/ 157500 h 157500"/>
                  <a:gd name="connsiteX3" fmla="*/ 157500 w 157500"/>
                  <a:gd name="connsiteY3" fmla="*/ 78750 h 157500"/>
                  <a:gd name="connsiteX4" fmla="*/ 78750 w 157500"/>
                  <a:gd name="connsiteY4" fmla="*/ 0 h 157500"/>
                  <a:gd name="connsiteX5" fmla="*/ 78750 w 157500"/>
                  <a:gd name="connsiteY5" fmla="*/ 105000 h 157500"/>
                  <a:gd name="connsiteX6" fmla="*/ 52500 w 157500"/>
                  <a:gd name="connsiteY6" fmla="*/ 78750 h 157500"/>
                  <a:gd name="connsiteX7" fmla="*/ 78750 w 157500"/>
                  <a:gd name="connsiteY7" fmla="*/ 52500 h 157500"/>
                  <a:gd name="connsiteX8" fmla="*/ 105000 w 157500"/>
                  <a:gd name="connsiteY8" fmla="*/ 78750 h 157500"/>
                  <a:gd name="connsiteX9" fmla="*/ 78750 w 157500"/>
                  <a:gd name="connsiteY9" fmla="*/ 1050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0"/>
                    </a:move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lose/>
                    <a:moveTo>
                      <a:pt x="78750" y="105000"/>
                    </a:move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B041762-2FE7-985C-177D-58F2B78B1F82}"/>
                  </a:ext>
                </a:extLst>
              </p:cNvPr>
              <p:cNvSpPr/>
              <p:nvPr/>
            </p:nvSpPr>
            <p:spPr>
              <a:xfrm>
                <a:off x="7081902" y="8223481"/>
                <a:ext cx="157500" cy="157500"/>
              </a:xfrm>
              <a:custGeom>
                <a:avLst/>
                <a:gdLst>
                  <a:gd name="connsiteX0" fmla="*/ 78750 w 157500"/>
                  <a:gd name="connsiteY0" fmla="*/ 157500 h 157500"/>
                  <a:gd name="connsiteX1" fmla="*/ 157500 w 157500"/>
                  <a:gd name="connsiteY1" fmla="*/ 78750 h 157500"/>
                  <a:gd name="connsiteX2" fmla="*/ 78750 w 157500"/>
                  <a:gd name="connsiteY2" fmla="*/ 0 h 157500"/>
                  <a:gd name="connsiteX3" fmla="*/ 0 w 157500"/>
                  <a:gd name="connsiteY3" fmla="*/ 78750 h 157500"/>
                  <a:gd name="connsiteX4" fmla="*/ 78750 w 157500"/>
                  <a:gd name="connsiteY4" fmla="*/ 157500 h 157500"/>
                  <a:gd name="connsiteX5" fmla="*/ 78750 w 157500"/>
                  <a:gd name="connsiteY5" fmla="*/ 52500 h 157500"/>
                  <a:gd name="connsiteX6" fmla="*/ 105000 w 157500"/>
                  <a:gd name="connsiteY6" fmla="*/ 78750 h 157500"/>
                  <a:gd name="connsiteX7" fmla="*/ 78750 w 157500"/>
                  <a:gd name="connsiteY7" fmla="*/ 105000 h 157500"/>
                  <a:gd name="connsiteX8" fmla="*/ 52500 w 157500"/>
                  <a:gd name="connsiteY8" fmla="*/ 78750 h 157500"/>
                  <a:gd name="connsiteX9" fmla="*/ 78750 w 157500"/>
                  <a:gd name="connsiteY9" fmla="*/ 525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157500"/>
                    </a:move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lose/>
                    <a:moveTo>
                      <a:pt x="78750" y="52500"/>
                    </a:move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DD9609-F2BF-57EA-A2A7-D3F6A1CCA00D}"/>
                  </a:ext>
                </a:extLst>
              </p:cNvPr>
              <p:cNvSpPr/>
              <p:nvPr/>
            </p:nvSpPr>
            <p:spPr>
              <a:xfrm>
                <a:off x="7354560" y="9534117"/>
                <a:ext cx="157500" cy="157500"/>
              </a:xfrm>
              <a:custGeom>
                <a:avLst/>
                <a:gdLst>
                  <a:gd name="connsiteX0" fmla="*/ 78750 w 157500"/>
                  <a:gd name="connsiteY0" fmla="*/ 0 h 157500"/>
                  <a:gd name="connsiteX1" fmla="*/ 0 w 157500"/>
                  <a:gd name="connsiteY1" fmla="*/ 78750 h 157500"/>
                  <a:gd name="connsiteX2" fmla="*/ 78750 w 157500"/>
                  <a:gd name="connsiteY2" fmla="*/ 157500 h 157500"/>
                  <a:gd name="connsiteX3" fmla="*/ 157500 w 157500"/>
                  <a:gd name="connsiteY3" fmla="*/ 78750 h 157500"/>
                  <a:gd name="connsiteX4" fmla="*/ 78750 w 157500"/>
                  <a:gd name="connsiteY4" fmla="*/ 0 h 157500"/>
                  <a:gd name="connsiteX5" fmla="*/ 78750 w 157500"/>
                  <a:gd name="connsiteY5" fmla="*/ 105000 h 157500"/>
                  <a:gd name="connsiteX6" fmla="*/ 52500 w 157500"/>
                  <a:gd name="connsiteY6" fmla="*/ 78750 h 157500"/>
                  <a:gd name="connsiteX7" fmla="*/ 78750 w 157500"/>
                  <a:gd name="connsiteY7" fmla="*/ 52500 h 157500"/>
                  <a:gd name="connsiteX8" fmla="*/ 105000 w 157500"/>
                  <a:gd name="connsiteY8" fmla="*/ 78750 h 157500"/>
                  <a:gd name="connsiteX9" fmla="*/ 78750 w 157500"/>
                  <a:gd name="connsiteY9" fmla="*/ 1050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0"/>
                    </a:move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lose/>
                    <a:moveTo>
                      <a:pt x="78750" y="105000"/>
                    </a:move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ABCDBB8-E60D-A867-D142-A2221A3D8D68}"/>
                  </a:ext>
                </a:extLst>
              </p:cNvPr>
              <p:cNvSpPr/>
              <p:nvPr/>
            </p:nvSpPr>
            <p:spPr>
              <a:xfrm>
                <a:off x="6934718" y="9020746"/>
                <a:ext cx="268957" cy="268957"/>
              </a:xfrm>
              <a:custGeom>
                <a:avLst/>
                <a:gdLst>
                  <a:gd name="connsiteX0" fmla="*/ 134479 w 268957"/>
                  <a:gd name="connsiteY0" fmla="*/ 0 h 268957"/>
                  <a:gd name="connsiteX1" fmla="*/ 0 w 268957"/>
                  <a:gd name="connsiteY1" fmla="*/ 134479 h 268957"/>
                  <a:gd name="connsiteX2" fmla="*/ 134479 w 268957"/>
                  <a:gd name="connsiteY2" fmla="*/ 268958 h 268957"/>
                  <a:gd name="connsiteX3" fmla="*/ 268958 w 268957"/>
                  <a:gd name="connsiteY3" fmla="*/ 134479 h 268957"/>
                  <a:gd name="connsiteX4" fmla="*/ 268958 w 268957"/>
                  <a:gd name="connsiteY4" fmla="*/ 134453 h 268957"/>
                  <a:gd name="connsiteX5" fmla="*/ 134479 w 268957"/>
                  <a:gd name="connsiteY5" fmla="*/ 0 h 268957"/>
                  <a:gd name="connsiteX6" fmla="*/ 134479 w 268957"/>
                  <a:gd name="connsiteY6" fmla="*/ 216458 h 268957"/>
                  <a:gd name="connsiteX7" fmla="*/ 52500 w 268957"/>
                  <a:gd name="connsiteY7" fmla="*/ 134479 h 268957"/>
                  <a:gd name="connsiteX8" fmla="*/ 134479 w 268957"/>
                  <a:gd name="connsiteY8" fmla="*/ 52500 h 268957"/>
                  <a:gd name="connsiteX9" fmla="*/ 216458 w 268957"/>
                  <a:gd name="connsiteY9" fmla="*/ 134453 h 268957"/>
                  <a:gd name="connsiteX10" fmla="*/ 134479 w 268957"/>
                  <a:gd name="connsiteY10" fmla="*/ 216458 h 26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8957" h="268957">
                    <a:moveTo>
                      <a:pt x="134479" y="0"/>
                    </a:moveTo>
                    <a:cubicBezTo>
                      <a:pt x="60207" y="0"/>
                      <a:pt x="0" y="60207"/>
                      <a:pt x="0" y="134479"/>
                    </a:cubicBezTo>
                    <a:cubicBezTo>
                      <a:pt x="0" y="208751"/>
                      <a:pt x="60207" y="268958"/>
                      <a:pt x="134479" y="268958"/>
                    </a:cubicBezTo>
                    <a:cubicBezTo>
                      <a:pt x="208751" y="268958"/>
                      <a:pt x="268958" y="208751"/>
                      <a:pt x="268958" y="134479"/>
                    </a:cubicBezTo>
                    <a:cubicBezTo>
                      <a:pt x="268958" y="134471"/>
                      <a:pt x="268958" y="134460"/>
                      <a:pt x="268958" y="134453"/>
                    </a:cubicBezTo>
                    <a:cubicBezTo>
                      <a:pt x="268855" y="60228"/>
                      <a:pt x="208703" y="87"/>
                      <a:pt x="134479" y="0"/>
                    </a:cubicBezTo>
                    <a:close/>
                    <a:moveTo>
                      <a:pt x="134479" y="216458"/>
                    </a:moveTo>
                    <a:cubicBezTo>
                      <a:pt x="89203" y="216458"/>
                      <a:pt x="52500" y="179755"/>
                      <a:pt x="52500" y="134479"/>
                    </a:cubicBezTo>
                    <a:cubicBezTo>
                      <a:pt x="52500" y="89203"/>
                      <a:pt x="89203" y="52500"/>
                      <a:pt x="134479" y="52500"/>
                    </a:cubicBezTo>
                    <a:cubicBezTo>
                      <a:pt x="179744" y="52500"/>
                      <a:pt x="216442" y="89187"/>
                      <a:pt x="216458" y="134453"/>
                    </a:cubicBezTo>
                    <a:cubicBezTo>
                      <a:pt x="216413" y="179715"/>
                      <a:pt x="179742" y="216400"/>
                      <a:pt x="134479" y="2164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" name="任意多边形: 形状 22">
              <a:extLst>
                <a:ext uri="{FF2B5EF4-FFF2-40B4-BE49-F238E27FC236}">
                  <a16:creationId xmlns:a16="http://schemas.microsoft.com/office/drawing/2014/main" id="{5D915D9E-D8FD-7C43-3E53-6DA7490DB5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1873" y="8777998"/>
              <a:ext cx="696569" cy="782376"/>
            </a:xfrm>
            <a:custGeom>
              <a:avLst/>
              <a:gdLst>
                <a:gd name="connsiteX0" fmla="*/ 97155 w 194309"/>
                <a:gd name="connsiteY0" fmla="*/ 82391 h 228600"/>
                <a:gd name="connsiteX1" fmla="*/ 126511 w 194309"/>
                <a:gd name="connsiteY1" fmla="*/ 114300 h 228600"/>
                <a:gd name="connsiteX2" fmla="*/ 97155 w 194309"/>
                <a:gd name="connsiteY2" fmla="*/ 146209 h 228600"/>
                <a:gd name="connsiteX3" fmla="*/ 67799 w 194309"/>
                <a:gd name="connsiteY3" fmla="*/ 114300 h 228600"/>
                <a:gd name="connsiteX4" fmla="*/ 97155 w 194309"/>
                <a:gd name="connsiteY4" fmla="*/ 82391 h 228600"/>
                <a:gd name="connsiteX5" fmla="*/ 97155 w 194309"/>
                <a:gd name="connsiteY5" fmla="*/ 0 h 228600"/>
                <a:gd name="connsiteX6" fmla="*/ 0 w 194309"/>
                <a:gd name="connsiteY6" fmla="*/ 114300 h 228600"/>
                <a:gd name="connsiteX7" fmla="*/ 97155 w 194309"/>
                <a:gd name="connsiteY7" fmla="*/ 228600 h 228600"/>
                <a:gd name="connsiteX8" fmla="*/ 194310 w 194309"/>
                <a:gd name="connsiteY8" fmla="*/ 114300 h 228600"/>
                <a:gd name="connsiteX9" fmla="*/ 97155 w 194309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309" h="228600">
                  <a:moveTo>
                    <a:pt x="97155" y="82391"/>
                  </a:moveTo>
                  <a:cubicBezTo>
                    <a:pt x="105891" y="93947"/>
                    <a:pt x="115723" y="104632"/>
                    <a:pt x="126511" y="114300"/>
                  </a:cubicBezTo>
                  <a:cubicBezTo>
                    <a:pt x="115723" y="123968"/>
                    <a:pt x="105891" y="134653"/>
                    <a:pt x="97155" y="146209"/>
                  </a:cubicBezTo>
                  <a:cubicBezTo>
                    <a:pt x="88419" y="134653"/>
                    <a:pt x="78587" y="123968"/>
                    <a:pt x="67799" y="114300"/>
                  </a:cubicBezTo>
                  <a:cubicBezTo>
                    <a:pt x="78587" y="104632"/>
                    <a:pt x="88419" y="93947"/>
                    <a:pt x="97155" y="82391"/>
                  </a:cubicBezTo>
                  <a:close/>
                  <a:moveTo>
                    <a:pt x="97155" y="0"/>
                  </a:moveTo>
                  <a:cubicBezTo>
                    <a:pt x="82174" y="50008"/>
                    <a:pt x="46941" y="91459"/>
                    <a:pt x="0" y="114300"/>
                  </a:cubicBezTo>
                  <a:cubicBezTo>
                    <a:pt x="46941" y="137141"/>
                    <a:pt x="82174" y="178592"/>
                    <a:pt x="97155" y="228600"/>
                  </a:cubicBezTo>
                  <a:cubicBezTo>
                    <a:pt x="112136" y="178592"/>
                    <a:pt x="147369" y="137141"/>
                    <a:pt x="194310" y="114300"/>
                  </a:cubicBezTo>
                  <a:cubicBezTo>
                    <a:pt x="147369" y="91459"/>
                    <a:pt x="112136" y="50008"/>
                    <a:pt x="97155" y="0"/>
                  </a:cubicBez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任意多边形: 形状 23">
              <a:extLst>
                <a:ext uri="{FF2B5EF4-FFF2-40B4-BE49-F238E27FC236}">
                  <a16:creationId xmlns:a16="http://schemas.microsoft.com/office/drawing/2014/main" id="{B3F758C4-7BDA-6B46-FBAF-87372E90327F}"/>
                </a:ext>
              </a:extLst>
            </p:cNvPr>
            <p:cNvSpPr/>
            <p:nvPr/>
          </p:nvSpPr>
          <p:spPr>
            <a:xfrm>
              <a:off x="5706264" y="9370208"/>
              <a:ext cx="535427" cy="601386"/>
            </a:xfrm>
            <a:custGeom>
              <a:avLst/>
              <a:gdLst>
                <a:gd name="connsiteX0" fmla="*/ 64770 w 129539"/>
                <a:gd name="connsiteY0" fmla="*/ 68580 h 152400"/>
                <a:gd name="connsiteX1" fmla="*/ 71895 w 129539"/>
                <a:gd name="connsiteY1" fmla="*/ 76200 h 152400"/>
                <a:gd name="connsiteX2" fmla="*/ 64770 w 129539"/>
                <a:gd name="connsiteY2" fmla="*/ 83820 h 152400"/>
                <a:gd name="connsiteX3" fmla="*/ 57645 w 129539"/>
                <a:gd name="connsiteY3" fmla="*/ 76200 h 152400"/>
                <a:gd name="connsiteX4" fmla="*/ 64770 w 129539"/>
                <a:gd name="connsiteY4" fmla="*/ 68580 h 152400"/>
                <a:gd name="connsiteX5" fmla="*/ 64770 w 129539"/>
                <a:gd name="connsiteY5" fmla="*/ 0 h 152400"/>
                <a:gd name="connsiteX6" fmla="*/ 0 w 129539"/>
                <a:gd name="connsiteY6" fmla="*/ 76200 h 152400"/>
                <a:gd name="connsiteX7" fmla="*/ 64770 w 129539"/>
                <a:gd name="connsiteY7" fmla="*/ 152400 h 152400"/>
                <a:gd name="connsiteX8" fmla="*/ 129540 w 129539"/>
                <a:gd name="connsiteY8" fmla="*/ 76200 h 152400"/>
                <a:gd name="connsiteX9" fmla="*/ 64770 w 129539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539" h="152400">
                  <a:moveTo>
                    <a:pt x="64770" y="68580"/>
                  </a:moveTo>
                  <a:cubicBezTo>
                    <a:pt x="67056" y="71196"/>
                    <a:pt x="69432" y="73737"/>
                    <a:pt x="71895" y="76200"/>
                  </a:cubicBezTo>
                  <a:cubicBezTo>
                    <a:pt x="69432" y="78638"/>
                    <a:pt x="67056" y="81178"/>
                    <a:pt x="64770" y="83820"/>
                  </a:cubicBezTo>
                  <a:cubicBezTo>
                    <a:pt x="62484" y="81204"/>
                    <a:pt x="60108" y="78663"/>
                    <a:pt x="57645" y="76200"/>
                  </a:cubicBezTo>
                  <a:cubicBezTo>
                    <a:pt x="60108" y="73762"/>
                    <a:pt x="62484" y="71222"/>
                    <a:pt x="64770" y="68580"/>
                  </a:cubicBezTo>
                  <a:close/>
                  <a:moveTo>
                    <a:pt x="64770" y="0"/>
                  </a:moveTo>
                  <a:cubicBezTo>
                    <a:pt x="55592" y="33772"/>
                    <a:pt x="31852" y="61701"/>
                    <a:pt x="0" y="76200"/>
                  </a:cubicBezTo>
                  <a:cubicBezTo>
                    <a:pt x="31852" y="90699"/>
                    <a:pt x="55592" y="118628"/>
                    <a:pt x="64770" y="152400"/>
                  </a:cubicBezTo>
                  <a:cubicBezTo>
                    <a:pt x="73948" y="118628"/>
                    <a:pt x="97688" y="90699"/>
                    <a:pt x="129540" y="76200"/>
                  </a:cubicBezTo>
                  <a:cubicBezTo>
                    <a:pt x="97688" y="61701"/>
                    <a:pt x="73948" y="33772"/>
                    <a:pt x="64770" y="0"/>
                  </a:cubicBezTo>
                  <a:close/>
                </a:path>
              </a:pathLst>
            </a:custGeom>
            <a:noFill/>
            <a:ln w="190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任意多边形: 形状 21">
              <a:extLst>
                <a:ext uri="{FF2B5EF4-FFF2-40B4-BE49-F238E27FC236}">
                  <a16:creationId xmlns:a16="http://schemas.microsoft.com/office/drawing/2014/main" id="{1951CC55-E7B9-55A4-AC3F-8EB170A28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3987" y="6983667"/>
              <a:ext cx="733230" cy="828975"/>
            </a:xfrm>
            <a:custGeom>
              <a:avLst/>
              <a:gdLst>
                <a:gd name="connsiteX0" fmla="*/ 72390 w 144779"/>
                <a:gd name="connsiteY0" fmla="*/ 74847 h 171450"/>
                <a:gd name="connsiteX1" fmla="*/ 82467 w 144779"/>
                <a:gd name="connsiteY1" fmla="*/ 85725 h 171450"/>
                <a:gd name="connsiteX2" fmla="*/ 72390 w 144779"/>
                <a:gd name="connsiteY2" fmla="*/ 96603 h 171450"/>
                <a:gd name="connsiteX3" fmla="*/ 62313 w 144779"/>
                <a:gd name="connsiteY3" fmla="*/ 85725 h 171450"/>
                <a:gd name="connsiteX4" fmla="*/ 72390 w 144779"/>
                <a:gd name="connsiteY4" fmla="*/ 74847 h 171450"/>
                <a:gd name="connsiteX5" fmla="*/ 72390 w 144779"/>
                <a:gd name="connsiteY5" fmla="*/ 0 h 171450"/>
                <a:gd name="connsiteX6" fmla="*/ 0 w 144779"/>
                <a:gd name="connsiteY6" fmla="*/ 85725 h 171450"/>
                <a:gd name="connsiteX7" fmla="*/ 72390 w 144779"/>
                <a:gd name="connsiteY7" fmla="*/ 171450 h 171450"/>
                <a:gd name="connsiteX8" fmla="*/ 144780 w 144779"/>
                <a:gd name="connsiteY8" fmla="*/ 85725 h 171450"/>
                <a:gd name="connsiteX9" fmla="*/ 72390 w 144779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79" h="171450">
                  <a:moveTo>
                    <a:pt x="72390" y="74847"/>
                  </a:moveTo>
                  <a:cubicBezTo>
                    <a:pt x="75590" y="78657"/>
                    <a:pt x="78962" y="82258"/>
                    <a:pt x="82467" y="85725"/>
                  </a:cubicBezTo>
                  <a:cubicBezTo>
                    <a:pt x="78962" y="89192"/>
                    <a:pt x="75590" y="92831"/>
                    <a:pt x="72390" y="96603"/>
                  </a:cubicBezTo>
                  <a:cubicBezTo>
                    <a:pt x="69190" y="92793"/>
                    <a:pt x="65818" y="89192"/>
                    <a:pt x="62313" y="85725"/>
                  </a:cubicBezTo>
                  <a:cubicBezTo>
                    <a:pt x="65818" y="82258"/>
                    <a:pt x="69190" y="78619"/>
                    <a:pt x="72390" y="74847"/>
                  </a:cubicBezTo>
                  <a:close/>
                  <a:moveTo>
                    <a:pt x="72390" y="0"/>
                  </a:moveTo>
                  <a:cubicBezTo>
                    <a:pt x="61787" y="37696"/>
                    <a:pt x="35387" y="68957"/>
                    <a:pt x="0" y="85725"/>
                  </a:cubicBezTo>
                  <a:cubicBezTo>
                    <a:pt x="35387" y="102493"/>
                    <a:pt x="61787" y="133754"/>
                    <a:pt x="72390" y="171450"/>
                  </a:cubicBezTo>
                  <a:cubicBezTo>
                    <a:pt x="82993" y="133754"/>
                    <a:pt x="109393" y="102493"/>
                    <a:pt x="144780" y="85725"/>
                  </a:cubicBezTo>
                  <a:cubicBezTo>
                    <a:pt x="109393" y="68957"/>
                    <a:pt x="82993" y="37696"/>
                    <a:pt x="72390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任意多边形: 形状 20">
              <a:extLst>
                <a:ext uri="{FF2B5EF4-FFF2-40B4-BE49-F238E27FC236}">
                  <a16:creationId xmlns:a16="http://schemas.microsoft.com/office/drawing/2014/main" id="{D4596121-DDFD-0BC3-BE3D-42F1031F35F9}"/>
                </a:ext>
              </a:extLst>
            </p:cNvPr>
            <p:cNvSpPr/>
            <p:nvPr/>
          </p:nvSpPr>
          <p:spPr>
            <a:xfrm>
              <a:off x="7244482" y="10441166"/>
              <a:ext cx="850511" cy="959619"/>
            </a:xfrm>
            <a:custGeom>
              <a:avLst/>
              <a:gdLst>
                <a:gd name="connsiteX0" fmla="*/ 104775 w 209550"/>
                <a:gd name="connsiteY0" fmla="*/ 85896 h 247650"/>
                <a:gd name="connsiteX1" fmla="*/ 140170 w 209550"/>
                <a:gd name="connsiteY1" fmla="*/ 123825 h 247650"/>
                <a:gd name="connsiteX2" fmla="*/ 104775 w 209550"/>
                <a:gd name="connsiteY2" fmla="*/ 161754 h 247650"/>
                <a:gd name="connsiteX3" fmla="*/ 69380 w 209550"/>
                <a:gd name="connsiteY3" fmla="*/ 123825 h 247650"/>
                <a:gd name="connsiteX4" fmla="*/ 104775 w 209550"/>
                <a:gd name="connsiteY4" fmla="*/ 85896 h 247650"/>
                <a:gd name="connsiteX5" fmla="*/ 104775 w 209550"/>
                <a:gd name="connsiteY5" fmla="*/ 0 h 247650"/>
                <a:gd name="connsiteX6" fmla="*/ 0 w 209550"/>
                <a:gd name="connsiteY6" fmla="*/ 123825 h 247650"/>
                <a:gd name="connsiteX7" fmla="*/ 104775 w 209550"/>
                <a:gd name="connsiteY7" fmla="*/ 247650 h 247650"/>
                <a:gd name="connsiteX8" fmla="*/ 209550 w 209550"/>
                <a:gd name="connsiteY8" fmla="*/ 123825 h 247650"/>
                <a:gd name="connsiteX9" fmla="*/ 104775 w 209550"/>
                <a:gd name="connsiteY9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47650">
                  <a:moveTo>
                    <a:pt x="104775" y="85896"/>
                  </a:moveTo>
                  <a:cubicBezTo>
                    <a:pt x="115104" y="99835"/>
                    <a:pt x="126978" y="112559"/>
                    <a:pt x="140170" y="123825"/>
                  </a:cubicBezTo>
                  <a:cubicBezTo>
                    <a:pt x="126978" y="135091"/>
                    <a:pt x="115104" y="147815"/>
                    <a:pt x="104775" y="161754"/>
                  </a:cubicBezTo>
                  <a:cubicBezTo>
                    <a:pt x="94446" y="147815"/>
                    <a:pt x="82572" y="135091"/>
                    <a:pt x="69380" y="123825"/>
                  </a:cubicBezTo>
                  <a:cubicBezTo>
                    <a:pt x="82572" y="112559"/>
                    <a:pt x="94446" y="99835"/>
                    <a:pt x="104775" y="85896"/>
                  </a:cubicBezTo>
                  <a:close/>
                  <a:moveTo>
                    <a:pt x="104775" y="0"/>
                  </a:moveTo>
                  <a:cubicBezTo>
                    <a:pt x="89571" y="54576"/>
                    <a:pt x="51306" y="99798"/>
                    <a:pt x="0" y="123825"/>
                  </a:cubicBezTo>
                  <a:cubicBezTo>
                    <a:pt x="51306" y="147853"/>
                    <a:pt x="89571" y="193074"/>
                    <a:pt x="104775" y="247650"/>
                  </a:cubicBezTo>
                  <a:cubicBezTo>
                    <a:pt x="119979" y="193074"/>
                    <a:pt x="158245" y="147853"/>
                    <a:pt x="209550" y="123825"/>
                  </a:cubicBezTo>
                  <a:cubicBezTo>
                    <a:pt x="158245" y="99798"/>
                    <a:pt x="119979" y="54576"/>
                    <a:pt x="104775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任意多边形: 形状 23">
              <a:extLst>
                <a:ext uri="{FF2B5EF4-FFF2-40B4-BE49-F238E27FC236}">
                  <a16:creationId xmlns:a16="http://schemas.microsoft.com/office/drawing/2014/main" id="{74F4FCAD-A6AB-3CB3-5E77-B0A775F0E7A7}"/>
                </a:ext>
              </a:extLst>
            </p:cNvPr>
            <p:cNvSpPr/>
            <p:nvPr/>
          </p:nvSpPr>
          <p:spPr>
            <a:xfrm>
              <a:off x="8358453" y="7391203"/>
              <a:ext cx="535427" cy="601386"/>
            </a:xfrm>
            <a:custGeom>
              <a:avLst/>
              <a:gdLst>
                <a:gd name="connsiteX0" fmla="*/ 64770 w 129539"/>
                <a:gd name="connsiteY0" fmla="*/ 68580 h 152400"/>
                <a:gd name="connsiteX1" fmla="*/ 71895 w 129539"/>
                <a:gd name="connsiteY1" fmla="*/ 76200 h 152400"/>
                <a:gd name="connsiteX2" fmla="*/ 64770 w 129539"/>
                <a:gd name="connsiteY2" fmla="*/ 83820 h 152400"/>
                <a:gd name="connsiteX3" fmla="*/ 57645 w 129539"/>
                <a:gd name="connsiteY3" fmla="*/ 76200 h 152400"/>
                <a:gd name="connsiteX4" fmla="*/ 64770 w 129539"/>
                <a:gd name="connsiteY4" fmla="*/ 68580 h 152400"/>
                <a:gd name="connsiteX5" fmla="*/ 64770 w 129539"/>
                <a:gd name="connsiteY5" fmla="*/ 0 h 152400"/>
                <a:gd name="connsiteX6" fmla="*/ 0 w 129539"/>
                <a:gd name="connsiteY6" fmla="*/ 76200 h 152400"/>
                <a:gd name="connsiteX7" fmla="*/ 64770 w 129539"/>
                <a:gd name="connsiteY7" fmla="*/ 152400 h 152400"/>
                <a:gd name="connsiteX8" fmla="*/ 129540 w 129539"/>
                <a:gd name="connsiteY8" fmla="*/ 76200 h 152400"/>
                <a:gd name="connsiteX9" fmla="*/ 64770 w 129539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539" h="152400">
                  <a:moveTo>
                    <a:pt x="64770" y="68580"/>
                  </a:moveTo>
                  <a:cubicBezTo>
                    <a:pt x="67056" y="71196"/>
                    <a:pt x="69432" y="73737"/>
                    <a:pt x="71895" y="76200"/>
                  </a:cubicBezTo>
                  <a:cubicBezTo>
                    <a:pt x="69432" y="78638"/>
                    <a:pt x="67056" y="81178"/>
                    <a:pt x="64770" y="83820"/>
                  </a:cubicBezTo>
                  <a:cubicBezTo>
                    <a:pt x="62484" y="81204"/>
                    <a:pt x="60108" y="78663"/>
                    <a:pt x="57645" y="76200"/>
                  </a:cubicBezTo>
                  <a:cubicBezTo>
                    <a:pt x="60108" y="73762"/>
                    <a:pt x="62484" y="71222"/>
                    <a:pt x="64770" y="68580"/>
                  </a:cubicBezTo>
                  <a:close/>
                  <a:moveTo>
                    <a:pt x="64770" y="0"/>
                  </a:moveTo>
                  <a:cubicBezTo>
                    <a:pt x="55592" y="33772"/>
                    <a:pt x="31852" y="61701"/>
                    <a:pt x="0" y="76200"/>
                  </a:cubicBezTo>
                  <a:cubicBezTo>
                    <a:pt x="31852" y="90699"/>
                    <a:pt x="55592" y="118628"/>
                    <a:pt x="64770" y="152400"/>
                  </a:cubicBezTo>
                  <a:cubicBezTo>
                    <a:pt x="73948" y="118628"/>
                    <a:pt x="97688" y="90699"/>
                    <a:pt x="129540" y="76200"/>
                  </a:cubicBezTo>
                  <a:cubicBezTo>
                    <a:pt x="97688" y="61701"/>
                    <a:pt x="73948" y="33772"/>
                    <a:pt x="64770" y="0"/>
                  </a:cubicBezTo>
                  <a:close/>
                </a:path>
              </a:pathLst>
            </a:custGeom>
            <a:noFill/>
            <a:ln w="190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736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15AEE-BF71-B064-96A9-D1F08A6D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3D26B-3AE7-86BD-93A1-D88F769B95CB}"/>
              </a:ext>
            </a:extLst>
          </p:cNvPr>
          <p:cNvGrpSpPr/>
          <p:nvPr/>
        </p:nvGrpSpPr>
        <p:grpSpPr>
          <a:xfrm>
            <a:off x="4470877" y="3366636"/>
            <a:ext cx="9599999" cy="9719999"/>
            <a:chOff x="4470877" y="3366636"/>
            <a:chExt cx="9599999" cy="971999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576A9AA-ACE2-2746-0A38-D15AA6F4EC59}"/>
                </a:ext>
              </a:extLst>
            </p:cNvPr>
            <p:cNvSpPr/>
            <p:nvPr/>
          </p:nvSpPr>
          <p:spPr>
            <a:xfrm>
              <a:off x="10497277" y="6606636"/>
              <a:ext cx="2520000" cy="1080000"/>
            </a:xfrm>
            <a:custGeom>
              <a:avLst/>
              <a:gdLst>
                <a:gd name="connsiteX0" fmla="*/ 2040000 w 2520000"/>
                <a:gd name="connsiteY0" fmla="*/ 0 h 1080000"/>
                <a:gd name="connsiteX1" fmla="*/ 2040000 w 2520000"/>
                <a:gd name="connsiteY1" fmla="*/ 480000 h 1080000"/>
                <a:gd name="connsiteX2" fmla="*/ 1680000 w 2520000"/>
                <a:gd name="connsiteY2" fmla="*/ 480000 h 1080000"/>
                <a:gd name="connsiteX3" fmla="*/ 1680000 w 2520000"/>
                <a:gd name="connsiteY3" fmla="*/ 0 h 1080000"/>
                <a:gd name="connsiteX4" fmla="*/ 840000 w 2520000"/>
                <a:gd name="connsiteY4" fmla="*/ 0 h 1080000"/>
                <a:gd name="connsiteX5" fmla="*/ 840000 w 2520000"/>
                <a:gd name="connsiteY5" fmla="*/ 480000 h 1080000"/>
                <a:gd name="connsiteX6" fmla="*/ 480000 w 2520000"/>
                <a:gd name="connsiteY6" fmla="*/ 480000 h 1080000"/>
                <a:gd name="connsiteX7" fmla="*/ 480000 w 2520000"/>
                <a:gd name="connsiteY7" fmla="*/ 0 h 1080000"/>
                <a:gd name="connsiteX8" fmla="*/ 0 w 2520000"/>
                <a:gd name="connsiteY8" fmla="*/ 0 h 1080000"/>
                <a:gd name="connsiteX9" fmla="*/ 0 w 2520000"/>
                <a:gd name="connsiteY9" fmla="*/ 1080000 h 1080000"/>
                <a:gd name="connsiteX10" fmla="*/ 2520000 w 2520000"/>
                <a:gd name="connsiteY10" fmla="*/ 1080000 h 1080000"/>
                <a:gd name="connsiteX11" fmla="*/ 2520000 w 2520000"/>
                <a:gd name="connsiteY11" fmla="*/ 0 h 1080000"/>
                <a:gd name="connsiteX12" fmla="*/ 2040000 w 2520000"/>
                <a:gd name="connsiteY12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0000" h="1080000">
                  <a:moveTo>
                    <a:pt x="2040000" y="0"/>
                  </a:moveTo>
                  <a:lnTo>
                    <a:pt x="2040000" y="480000"/>
                  </a:lnTo>
                  <a:lnTo>
                    <a:pt x="1680000" y="480000"/>
                  </a:lnTo>
                  <a:lnTo>
                    <a:pt x="1680000" y="0"/>
                  </a:lnTo>
                  <a:lnTo>
                    <a:pt x="840000" y="0"/>
                  </a:lnTo>
                  <a:lnTo>
                    <a:pt x="840000" y="480000"/>
                  </a:lnTo>
                  <a:lnTo>
                    <a:pt x="480000" y="480000"/>
                  </a:lnTo>
                  <a:lnTo>
                    <a:pt x="480000" y="0"/>
                  </a:lnTo>
                  <a:lnTo>
                    <a:pt x="0" y="0"/>
                  </a:lnTo>
                  <a:lnTo>
                    <a:pt x="0" y="1080000"/>
                  </a:lnTo>
                  <a:lnTo>
                    <a:pt x="2520000" y="1080000"/>
                  </a:lnTo>
                  <a:lnTo>
                    <a:pt x="2520000" y="0"/>
                  </a:lnTo>
                  <a:lnTo>
                    <a:pt x="2040000" y="0"/>
                  </a:lnTo>
                  <a:close/>
                </a:path>
              </a:pathLst>
            </a:custGeom>
            <a:solidFill>
              <a:srgbClr val="0000FF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25E09A-54FB-9D9A-5D33-BE0B8D7D59E4}"/>
                </a:ext>
              </a:extLst>
            </p:cNvPr>
            <p:cNvSpPr/>
            <p:nvPr/>
          </p:nvSpPr>
          <p:spPr>
            <a:xfrm>
              <a:off x="7497277" y="3366636"/>
              <a:ext cx="3360000" cy="1200000"/>
            </a:xfrm>
            <a:custGeom>
              <a:avLst/>
              <a:gdLst>
                <a:gd name="connsiteX0" fmla="*/ 2640000 w 3360000"/>
                <a:gd name="connsiteY0" fmla="*/ 0 h 1200000"/>
                <a:gd name="connsiteX1" fmla="*/ 2640000 w 3360000"/>
                <a:gd name="connsiteY1" fmla="*/ 600000 h 1200000"/>
                <a:gd name="connsiteX2" fmla="*/ 2040000 w 3360000"/>
                <a:gd name="connsiteY2" fmla="*/ 600000 h 1200000"/>
                <a:gd name="connsiteX3" fmla="*/ 2040000 w 3360000"/>
                <a:gd name="connsiteY3" fmla="*/ 0 h 1200000"/>
                <a:gd name="connsiteX4" fmla="*/ 1320000 w 3360000"/>
                <a:gd name="connsiteY4" fmla="*/ 0 h 1200000"/>
                <a:gd name="connsiteX5" fmla="*/ 1320000 w 3360000"/>
                <a:gd name="connsiteY5" fmla="*/ 600000 h 1200000"/>
                <a:gd name="connsiteX6" fmla="*/ 720000 w 3360000"/>
                <a:gd name="connsiteY6" fmla="*/ 600000 h 1200000"/>
                <a:gd name="connsiteX7" fmla="*/ 720000 w 3360000"/>
                <a:gd name="connsiteY7" fmla="*/ 0 h 1200000"/>
                <a:gd name="connsiteX8" fmla="*/ 0 w 3360000"/>
                <a:gd name="connsiteY8" fmla="*/ 0 h 1200000"/>
                <a:gd name="connsiteX9" fmla="*/ 0 w 3360000"/>
                <a:gd name="connsiteY9" fmla="*/ 1200000 h 1200000"/>
                <a:gd name="connsiteX10" fmla="*/ 3360000 w 3360000"/>
                <a:gd name="connsiteY10" fmla="*/ 1200000 h 1200000"/>
                <a:gd name="connsiteX11" fmla="*/ 3360000 w 3360000"/>
                <a:gd name="connsiteY11" fmla="*/ 0 h 1200000"/>
                <a:gd name="connsiteX12" fmla="*/ 2640000 w 3360000"/>
                <a:gd name="connsiteY12" fmla="*/ 0 h 12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0000" h="1200000">
                  <a:moveTo>
                    <a:pt x="2640000" y="0"/>
                  </a:moveTo>
                  <a:lnTo>
                    <a:pt x="2640000" y="600000"/>
                  </a:lnTo>
                  <a:lnTo>
                    <a:pt x="2040000" y="600000"/>
                  </a:lnTo>
                  <a:lnTo>
                    <a:pt x="2040000" y="0"/>
                  </a:lnTo>
                  <a:lnTo>
                    <a:pt x="1320000" y="0"/>
                  </a:lnTo>
                  <a:lnTo>
                    <a:pt x="1320000" y="600000"/>
                  </a:lnTo>
                  <a:lnTo>
                    <a:pt x="720000" y="600000"/>
                  </a:lnTo>
                  <a:lnTo>
                    <a:pt x="720000" y="0"/>
                  </a:lnTo>
                  <a:lnTo>
                    <a:pt x="0" y="0"/>
                  </a:lnTo>
                  <a:lnTo>
                    <a:pt x="0" y="1200000"/>
                  </a:lnTo>
                  <a:lnTo>
                    <a:pt x="3360000" y="1200000"/>
                  </a:lnTo>
                  <a:lnTo>
                    <a:pt x="3360000" y="0"/>
                  </a:lnTo>
                  <a:lnTo>
                    <a:pt x="2640000" y="0"/>
                  </a:lnTo>
                  <a:close/>
                </a:path>
              </a:pathLst>
            </a:custGeom>
            <a:solidFill>
              <a:srgbClr val="00FF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1C18CD2-1335-FB47-C72F-1D6850CFD985}"/>
                </a:ext>
              </a:extLst>
            </p:cNvPr>
            <p:cNvSpPr/>
            <p:nvPr/>
          </p:nvSpPr>
          <p:spPr>
            <a:xfrm>
              <a:off x="5337277" y="6606636"/>
              <a:ext cx="2520000" cy="1080000"/>
            </a:xfrm>
            <a:custGeom>
              <a:avLst/>
              <a:gdLst>
                <a:gd name="connsiteX0" fmla="*/ 2040000 w 2520000"/>
                <a:gd name="connsiteY0" fmla="*/ 0 h 1080000"/>
                <a:gd name="connsiteX1" fmla="*/ 2040000 w 2520000"/>
                <a:gd name="connsiteY1" fmla="*/ 480000 h 1080000"/>
                <a:gd name="connsiteX2" fmla="*/ 1680000 w 2520000"/>
                <a:gd name="connsiteY2" fmla="*/ 480000 h 1080000"/>
                <a:gd name="connsiteX3" fmla="*/ 1680000 w 2520000"/>
                <a:gd name="connsiteY3" fmla="*/ 0 h 1080000"/>
                <a:gd name="connsiteX4" fmla="*/ 840000 w 2520000"/>
                <a:gd name="connsiteY4" fmla="*/ 0 h 1080000"/>
                <a:gd name="connsiteX5" fmla="*/ 840000 w 2520000"/>
                <a:gd name="connsiteY5" fmla="*/ 480000 h 1080000"/>
                <a:gd name="connsiteX6" fmla="*/ 480000 w 2520000"/>
                <a:gd name="connsiteY6" fmla="*/ 480000 h 1080000"/>
                <a:gd name="connsiteX7" fmla="*/ 480000 w 2520000"/>
                <a:gd name="connsiteY7" fmla="*/ 0 h 1080000"/>
                <a:gd name="connsiteX8" fmla="*/ 0 w 2520000"/>
                <a:gd name="connsiteY8" fmla="*/ 0 h 1080000"/>
                <a:gd name="connsiteX9" fmla="*/ 0 w 2520000"/>
                <a:gd name="connsiteY9" fmla="*/ 1080000 h 1080000"/>
                <a:gd name="connsiteX10" fmla="*/ 2520000 w 2520000"/>
                <a:gd name="connsiteY10" fmla="*/ 1080000 h 1080000"/>
                <a:gd name="connsiteX11" fmla="*/ 2520000 w 2520000"/>
                <a:gd name="connsiteY11" fmla="*/ 0 h 1080000"/>
                <a:gd name="connsiteX12" fmla="*/ 2040000 w 2520000"/>
                <a:gd name="connsiteY12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0000" h="1080000">
                  <a:moveTo>
                    <a:pt x="2040000" y="0"/>
                  </a:moveTo>
                  <a:lnTo>
                    <a:pt x="2040000" y="480000"/>
                  </a:lnTo>
                  <a:lnTo>
                    <a:pt x="1680000" y="480000"/>
                  </a:lnTo>
                  <a:lnTo>
                    <a:pt x="1680000" y="0"/>
                  </a:lnTo>
                  <a:lnTo>
                    <a:pt x="840000" y="0"/>
                  </a:lnTo>
                  <a:lnTo>
                    <a:pt x="840000" y="480000"/>
                  </a:lnTo>
                  <a:lnTo>
                    <a:pt x="480000" y="480000"/>
                  </a:lnTo>
                  <a:lnTo>
                    <a:pt x="480000" y="0"/>
                  </a:lnTo>
                  <a:lnTo>
                    <a:pt x="0" y="0"/>
                  </a:lnTo>
                  <a:lnTo>
                    <a:pt x="0" y="1080000"/>
                  </a:lnTo>
                  <a:lnTo>
                    <a:pt x="2520000" y="1080000"/>
                  </a:lnTo>
                  <a:lnTo>
                    <a:pt x="2520000" y="0"/>
                  </a:lnTo>
                  <a:lnTo>
                    <a:pt x="2040000" y="0"/>
                  </a:lnTo>
                  <a:close/>
                </a:path>
              </a:pathLst>
            </a:custGeom>
            <a:solidFill>
              <a:srgbClr val="FF00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ED5136-52FA-A4DA-7D1E-594A367B037F}"/>
                </a:ext>
              </a:extLst>
            </p:cNvPr>
            <p:cNvSpPr/>
            <p:nvPr/>
          </p:nvSpPr>
          <p:spPr>
            <a:xfrm>
              <a:off x="10857277" y="8046636"/>
              <a:ext cx="1800000" cy="2413200"/>
            </a:xfrm>
            <a:custGeom>
              <a:avLst/>
              <a:gdLst>
                <a:gd name="connsiteX0" fmla="*/ 890400 w 1800000"/>
                <a:gd name="connsiteY0" fmla="*/ 1598400 h 2413200"/>
                <a:gd name="connsiteX1" fmla="*/ 1800000 w 1800000"/>
                <a:gd name="connsiteY1" fmla="*/ 2121600 h 2413200"/>
                <a:gd name="connsiteX2" fmla="*/ 1800000 w 1800000"/>
                <a:gd name="connsiteY2" fmla="*/ 0 h 2413200"/>
                <a:gd name="connsiteX3" fmla="*/ 0 w 1800000"/>
                <a:gd name="connsiteY3" fmla="*/ 0 h 2413200"/>
                <a:gd name="connsiteX4" fmla="*/ 0 w 1800000"/>
                <a:gd name="connsiteY4" fmla="*/ 2413200 h 2413200"/>
                <a:gd name="connsiteX5" fmla="*/ 890400 w 1800000"/>
                <a:gd name="connsiteY5" fmla="*/ 1598400 h 241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2413200">
                  <a:moveTo>
                    <a:pt x="890400" y="1598400"/>
                  </a:moveTo>
                  <a:lnTo>
                    <a:pt x="1800000" y="2121600"/>
                  </a:lnTo>
                  <a:lnTo>
                    <a:pt x="1800000" y="0"/>
                  </a:lnTo>
                  <a:lnTo>
                    <a:pt x="0" y="0"/>
                  </a:lnTo>
                  <a:lnTo>
                    <a:pt x="0" y="2413200"/>
                  </a:lnTo>
                  <a:lnTo>
                    <a:pt x="890400" y="1598400"/>
                  </a:lnTo>
                  <a:close/>
                </a:path>
              </a:pathLst>
            </a:custGeom>
            <a:solidFill>
              <a:srgbClr val="0000FF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AED823-72EC-B1E0-1EEA-65CBDF6EE9A4}"/>
                </a:ext>
              </a:extLst>
            </p:cNvPr>
            <p:cNvSpPr/>
            <p:nvPr/>
          </p:nvSpPr>
          <p:spPr>
            <a:xfrm>
              <a:off x="10594477" y="10087835"/>
              <a:ext cx="3295199" cy="2522400"/>
            </a:xfrm>
            <a:custGeom>
              <a:avLst/>
              <a:gdLst>
                <a:gd name="connsiteX0" fmla="*/ 186000 w 3295199"/>
                <a:gd name="connsiteY0" fmla="*/ 1284000 h 2522400"/>
                <a:gd name="connsiteX1" fmla="*/ 1274400 w 3295199"/>
                <a:gd name="connsiteY1" fmla="*/ 1554000 h 2522400"/>
                <a:gd name="connsiteX2" fmla="*/ 1812000 w 3295199"/>
                <a:gd name="connsiteY2" fmla="*/ 2121601 h 2522400"/>
                <a:gd name="connsiteX3" fmla="*/ 3295200 w 3295199"/>
                <a:gd name="connsiteY3" fmla="*/ 2522400 h 2522400"/>
                <a:gd name="connsiteX4" fmla="*/ 2653200 w 3295199"/>
                <a:gd name="connsiteY4" fmla="*/ 835200 h 2522400"/>
                <a:gd name="connsiteX5" fmla="*/ 1202400 w 3295199"/>
                <a:gd name="connsiteY5" fmla="*/ 0 h 2522400"/>
                <a:gd name="connsiteX6" fmla="*/ 0 w 3295199"/>
                <a:gd name="connsiteY6" fmla="*/ 1100400 h 2522400"/>
                <a:gd name="connsiteX7" fmla="*/ 186000 w 3295199"/>
                <a:gd name="connsiteY7" fmla="*/ 1284000 h 25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5199" h="2522400">
                  <a:moveTo>
                    <a:pt x="186000" y="1284000"/>
                  </a:moveTo>
                  <a:lnTo>
                    <a:pt x="1274400" y="1554000"/>
                  </a:lnTo>
                  <a:lnTo>
                    <a:pt x="1812000" y="2121601"/>
                  </a:lnTo>
                  <a:lnTo>
                    <a:pt x="3295200" y="2522400"/>
                  </a:lnTo>
                  <a:lnTo>
                    <a:pt x="2653200" y="835200"/>
                  </a:lnTo>
                  <a:lnTo>
                    <a:pt x="1202400" y="0"/>
                  </a:lnTo>
                  <a:lnTo>
                    <a:pt x="0" y="1100400"/>
                  </a:lnTo>
                  <a:lnTo>
                    <a:pt x="186000" y="1284000"/>
                  </a:lnTo>
                  <a:close/>
                </a:path>
              </a:pathLst>
            </a:custGeom>
            <a:solidFill>
              <a:schemeClr val="bg1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C4EB1D8-D01C-DE01-594E-20C7F0487967}"/>
                </a:ext>
              </a:extLst>
            </p:cNvPr>
            <p:cNvSpPr/>
            <p:nvPr/>
          </p:nvSpPr>
          <p:spPr>
            <a:xfrm>
              <a:off x="5697277" y="8046636"/>
              <a:ext cx="1800000" cy="3514800"/>
            </a:xfrm>
            <a:custGeom>
              <a:avLst/>
              <a:gdLst>
                <a:gd name="connsiteX0" fmla="*/ 645600 w 1800000"/>
                <a:gd name="connsiteY0" fmla="*/ 2674800 h 3514800"/>
                <a:gd name="connsiteX1" fmla="*/ 1800000 w 1800000"/>
                <a:gd name="connsiteY1" fmla="*/ 2390400 h 3514800"/>
                <a:gd name="connsiteX2" fmla="*/ 1800000 w 1800000"/>
                <a:gd name="connsiteY2" fmla="*/ 0 h 3514800"/>
                <a:gd name="connsiteX3" fmla="*/ 0 w 1800000"/>
                <a:gd name="connsiteY3" fmla="*/ 0 h 3514800"/>
                <a:gd name="connsiteX4" fmla="*/ 0 w 1800000"/>
                <a:gd name="connsiteY4" fmla="*/ 3514800 h 3514800"/>
                <a:gd name="connsiteX5" fmla="*/ 645600 w 1800000"/>
                <a:gd name="connsiteY5" fmla="*/ 2674800 h 35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3514800">
                  <a:moveTo>
                    <a:pt x="645600" y="2674800"/>
                  </a:moveTo>
                  <a:lnTo>
                    <a:pt x="1800000" y="2390400"/>
                  </a:lnTo>
                  <a:lnTo>
                    <a:pt x="1800000" y="0"/>
                  </a:lnTo>
                  <a:lnTo>
                    <a:pt x="0" y="0"/>
                  </a:lnTo>
                  <a:lnTo>
                    <a:pt x="0" y="3514800"/>
                  </a:lnTo>
                  <a:lnTo>
                    <a:pt x="645600" y="2674800"/>
                  </a:lnTo>
                  <a:close/>
                </a:path>
              </a:pathLst>
            </a:custGeom>
            <a:solidFill>
              <a:srgbClr val="FF00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6D77F6-1090-D1F7-134F-115ABA4957C5}"/>
                </a:ext>
              </a:extLst>
            </p:cNvPr>
            <p:cNvSpPr/>
            <p:nvPr/>
          </p:nvSpPr>
          <p:spPr>
            <a:xfrm>
              <a:off x="4470877" y="10519836"/>
              <a:ext cx="9599999" cy="2566799"/>
            </a:xfrm>
            <a:custGeom>
              <a:avLst/>
              <a:gdLst>
                <a:gd name="connsiteX0" fmla="*/ 0 w 9599999"/>
                <a:gd name="connsiteY0" fmla="*/ 2566800 h 2566799"/>
                <a:gd name="connsiteX1" fmla="*/ 1046400 w 9599999"/>
                <a:gd name="connsiteY1" fmla="*/ 1866000 h 2566799"/>
                <a:gd name="connsiteX2" fmla="*/ 2079600 w 9599999"/>
                <a:gd name="connsiteY2" fmla="*/ 520800 h 2566799"/>
                <a:gd name="connsiteX3" fmla="*/ 3799200 w 9599999"/>
                <a:gd name="connsiteY3" fmla="*/ 96000 h 2566799"/>
                <a:gd name="connsiteX4" fmla="*/ 4273200 w 9599999"/>
                <a:gd name="connsiteY4" fmla="*/ 385200 h 2566799"/>
                <a:gd name="connsiteX5" fmla="*/ 4935600 w 9599999"/>
                <a:gd name="connsiteY5" fmla="*/ 0 h 2566799"/>
                <a:gd name="connsiteX6" fmla="*/ 6126000 w 9599999"/>
                <a:gd name="connsiteY6" fmla="*/ 1177200 h 2566799"/>
                <a:gd name="connsiteX7" fmla="*/ 7209600 w 9599999"/>
                <a:gd name="connsiteY7" fmla="*/ 1446000 h 2566799"/>
                <a:gd name="connsiteX8" fmla="*/ 7743600 w 9599999"/>
                <a:gd name="connsiteY8" fmla="*/ 2010000 h 2566799"/>
                <a:gd name="connsiteX9" fmla="*/ 9600000 w 9599999"/>
                <a:gd name="connsiteY9" fmla="*/ 2566800 h 2566799"/>
                <a:gd name="connsiteX10" fmla="*/ 5640000 w 9599999"/>
                <a:gd name="connsiteY10" fmla="*/ 2566800 h 2566799"/>
                <a:gd name="connsiteX11" fmla="*/ 4466400 w 9599999"/>
                <a:gd name="connsiteY11" fmla="*/ 2113200 h 2566799"/>
                <a:gd name="connsiteX12" fmla="*/ 3240000 w 9599999"/>
                <a:gd name="connsiteY12" fmla="*/ 2566800 h 2566799"/>
                <a:gd name="connsiteX13" fmla="*/ 0 w 9599999"/>
                <a:gd name="connsiteY13" fmla="*/ 2566800 h 25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99999" h="2566799">
                  <a:moveTo>
                    <a:pt x="0" y="2566800"/>
                  </a:moveTo>
                  <a:lnTo>
                    <a:pt x="1046400" y="1866000"/>
                  </a:lnTo>
                  <a:lnTo>
                    <a:pt x="2079600" y="520800"/>
                  </a:lnTo>
                  <a:lnTo>
                    <a:pt x="3799200" y="96000"/>
                  </a:lnTo>
                  <a:lnTo>
                    <a:pt x="4273200" y="385200"/>
                  </a:lnTo>
                  <a:lnTo>
                    <a:pt x="4935600" y="0"/>
                  </a:lnTo>
                  <a:lnTo>
                    <a:pt x="6126000" y="1177200"/>
                  </a:lnTo>
                  <a:lnTo>
                    <a:pt x="7209600" y="1446000"/>
                  </a:lnTo>
                  <a:lnTo>
                    <a:pt x="7743600" y="2010000"/>
                  </a:lnTo>
                  <a:lnTo>
                    <a:pt x="9600000" y="2566800"/>
                  </a:lnTo>
                  <a:lnTo>
                    <a:pt x="5640000" y="2566800"/>
                  </a:lnTo>
                  <a:lnTo>
                    <a:pt x="4466400" y="2113200"/>
                  </a:lnTo>
                  <a:lnTo>
                    <a:pt x="3240000" y="2566800"/>
                  </a:lnTo>
                  <a:lnTo>
                    <a:pt x="0" y="2566800"/>
                  </a:lnTo>
                  <a:close/>
                </a:path>
              </a:pathLst>
            </a:custGeom>
            <a:solidFill>
              <a:schemeClr val="bg1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E4BE21-5A29-14AD-8A0E-968FA98372EA}"/>
                </a:ext>
              </a:extLst>
            </p:cNvPr>
            <p:cNvSpPr/>
            <p:nvPr/>
          </p:nvSpPr>
          <p:spPr>
            <a:xfrm>
              <a:off x="7857277" y="4926636"/>
              <a:ext cx="2640000" cy="6165599"/>
            </a:xfrm>
            <a:custGeom>
              <a:avLst/>
              <a:gdLst>
                <a:gd name="connsiteX0" fmla="*/ 2640000 w 2640000"/>
                <a:gd name="connsiteY0" fmla="*/ 1440000 h 6165599"/>
                <a:gd name="connsiteX1" fmla="*/ 2640000 w 2640000"/>
                <a:gd name="connsiteY1" fmla="*/ 0 h 6165599"/>
                <a:gd name="connsiteX2" fmla="*/ 0 w 2640000"/>
                <a:gd name="connsiteY2" fmla="*/ 0 h 6165599"/>
                <a:gd name="connsiteX3" fmla="*/ 0 w 2640000"/>
                <a:gd name="connsiteY3" fmla="*/ 1440000 h 6165599"/>
                <a:gd name="connsiteX4" fmla="*/ 360000 w 2640000"/>
                <a:gd name="connsiteY4" fmla="*/ 1440000 h 6165599"/>
                <a:gd name="connsiteX5" fmla="*/ 360000 w 2640000"/>
                <a:gd name="connsiteY5" fmla="*/ 3120000 h 6165599"/>
                <a:gd name="connsiteX6" fmla="*/ 0 w 2640000"/>
                <a:gd name="connsiteY6" fmla="*/ 3120000 h 6165599"/>
                <a:gd name="connsiteX7" fmla="*/ 0 w 2640000"/>
                <a:gd name="connsiteY7" fmla="*/ 5420400 h 6165599"/>
                <a:gd name="connsiteX8" fmla="*/ 472800 w 2640000"/>
                <a:gd name="connsiteY8" fmla="*/ 5300400 h 6165599"/>
                <a:gd name="connsiteX9" fmla="*/ 891600 w 2640000"/>
                <a:gd name="connsiteY9" fmla="*/ 5556001 h 6165599"/>
                <a:gd name="connsiteX10" fmla="*/ 1611600 w 2640000"/>
                <a:gd name="connsiteY10" fmla="*/ 5139600 h 6165599"/>
                <a:gd name="connsiteX11" fmla="*/ 2640000 w 2640000"/>
                <a:gd name="connsiteY11" fmla="*/ 6165600 h 6165599"/>
                <a:gd name="connsiteX12" fmla="*/ 2640000 w 2640000"/>
                <a:gd name="connsiteY12" fmla="*/ 3120000 h 6165599"/>
                <a:gd name="connsiteX13" fmla="*/ 2280000 w 2640000"/>
                <a:gd name="connsiteY13" fmla="*/ 3120000 h 6165599"/>
                <a:gd name="connsiteX14" fmla="*/ 2280000 w 2640000"/>
                <a:gd name="connsiteY14" fmla="*/ 1440000 h 6165599"/>
                <a:gd name="connsiteX15" fmla="*/ 1740000 w 2640000"/>
                <a:gd name="connsiteY15" fmla="*/ 1740000 h 6165599"/>
                <a:gd name="connsiteX16" fmla="*/ 900000 w 2640000"/>
                <a:gd name="connsiteY16" fmla="*/ 1740000 h 6165599"/>
                <a:gd name="connsiteX17" fmla="*/ 900000 w 2640000"/>
                <a:gd name="connsiteY17" fmla="*/ 970800 h 6165599"/>
                <a:gd name="connsiteX18" fmla="*/ 1320000 w 2640000"/>
                <a:gd name="connsiteY18" fmla="*/ 550800 h 6165599"/>
                <a:gd name="connsiteX19" fmla="*/ 1740000 w 2640000"/>
                <a:gd name="connsiteY19" fmla="*/ 970800 h 616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40000" h="6165599">
                  <a:moveTo>
                    <a:pt x="2640000" y="1440000"/>
                  </a:moveTo>
                  <a:lnTo>
                    <a:pt x="2640000" y="0"/>
                  </a:lnTo>
                  <a:lnTo>
                    <a:pt x="0" y="0"/>
                  </a:lnTo>
                  <a:lnTo>
                    <a:pt x="0" y="1440000"/>
                  </a:lnTo>
                  <a:lnTo>
                    <a:pt x="360000" y="1440000"/>
                  </a:lnTo>
                  <a:lnTo>
                    <a:pt x="360000" y="3120000"/>
                  </a:lnTo>
                  <a:lnTo>
                    <a:pt x="0" y="3120000"/>
                  </a:lnTo>
                  <a:lnTo>
                    <a:pt x="0" y="5420400"/>
                  </a:lnTo>
                  <a:lnTo>
                    <a:pt x="472800" y="5300400"/>
                  </a:lnTo>
                  <a:lnTo>
                    <a:pt x="891600" y="5556001"/>
                  </a:lnTo>
                  <a:lnTo>
                    <a:pt x="1611600" y="5139600"/>
                  </a:lnTo>
                  <a:lnTo>
                    <a:pt x="2640000" y="6165600"/>
                  </a:lnTo>
                  <a:lnTo>
                    <a:pt x="2640000" y="3120000"/>
                  </a:lnTo>
                  <a:lnTo>
                    <a:pt x="2280000" y="3120000"/>
                  </a:lnTo>
                  <a:lnTo>
                    <a:pt x="2280000" y="1440000"/>
                  </a:lnTo>
                  <a:close/>
                  <a:moveTo>
                    <a:pt x="1740000" y="1740000"/>
                  </a:moveTo>
                  <a:lnTo>
                    <a:pt x="900000" y="1740000"/>
                  </a:lnTo>
                  <a:lnTo>
                    <a:pt x="900000" y="970800"/>
                  </a:lnTo>
                  <a:cubicBezTo>
                    <a:pt x="900000" y="738840"/>
                    <a:pt x="1088040" y="550800"/>
                    <a:pt x="1320000" y="550800"/>
                  </a:cubicBezTo>
                  <a:cubicBezTo>
                    <a:pt x="1551960" y="550800"/>
                    <a:pt x="1740000" y="738840"/>
                    <a:pt x="1740000" y="970800"/>
                  </a:cubicBezTo>
                  <a:close/>
                </a:path>
              </a:pathLst>
            </a:custGeom>
            <a:solidFill>
              <a:srgbClr val="00FF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4631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A5BAA-A979-228F-7F28-B27536BF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eer">
                <a:extLst>
                  <a:ext uri="{FF2B5EF4-FFF2-40B4-BE49-F238E27FC236}">
                    <a16:creationId xmlns:a16="http://schemas.microsoft.com/office/drawing/2014/main" id="{A94CB3B4-461D-DA95-ADCB-EA87BDC8FB4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9166137"/>
                  </p:ext>
                </p:extLst>
              </p:nvPr>
            </p:nvGraphicFramePr>
            <p:xfrm>
              <a:off x="4505677" y="3781138"/>
              <a:ext cx="8729871" cy="97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9871" cy="9720000"/>
                    </a:xfrm>
                    <a:prstGeom prst="rect">
                      <a:avLst/>
                    </a:prstGeom>
                  </am3d:spPr>
                  <am3d:camera>
                    <am3d:pos x="0" y="0" z="65860007"/>
                    <am3d:up dx="0" dy="36000000" dz="0"/>
                    <am3d:lookAt x="0" y="0" z="0"/>
                    <am3d:perspective fov="1898242"/>
                  </am3d:camera>
                  <am3d:trans>
                    <am3d:meterPerModelUnit n="6423457" d="1000000"/>
                    <am3d:preTrans dx="-1601569" dy="-17996754" dz="-332748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eer">
                <a:extLst>
                  <a:ext uri="{FF2B5EF4-FFF2-40B4-BE49-F238E27FC236}">
                    <a16:creationId xmlns:a16="http://schemas.microsoft.com/office/drawing/2014/main" id="{A94CB3B4-461D-DA95-ADCB-EA87BDC8F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5677" y="3781138"/>
                <a:ext cx="8729871" cy="97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72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paper flowers on a pink background">
            <a:extLst>
              <a:ext uri="{FF2B5EF4-FFF2-40B4-BE49-F238E27FC236}">
                <a16:creationId xmlns:a16="http://schemas.microsoft.com/office/drawing/2014/main" id="{63E965EC-F7F4-D213-93D4-34172D5A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0" y="6580974"/>
            <a:ext cx="11520000" cy="64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6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6B798B-298C-1E1C-4E6A-603921A65B14}"/>
              </a:ext>
            </a:extLst>
          </p:cNvPr>
          <p:cNvSpPr/>
          <p:nvPr/>
        </p:nvSpPr>
        <p:spPr>
          <a:xfrm>
            <a:off x="6503995" y="6774309"/>
            <a:ext cx="5340705" cy="5219582"/>
          </a:xfrm>
          <a:custGeom>
            <a:avLst/>
            <a:gdLst>
              <a:gd name="connsiteX0" fmla="*/ 3633424 w 5340705"/>
              <a:gd name="connsiteY0" fmla="*/ 1739520 h 5219582"/>
              <a:gd name="connsiteX1" fmla="*/ 3546304 w 5340705"/>
              <a:gd name="connsiteY1" fmla="*/ 1472040 h 5219582"/>
              <a:gd name="connsiteX2" fmla="*/ 3540964 w 5340705"/>
              <a:gd name="connsiteY2" fmla="*/ 1291020 h 5219582"/>
              <a:gd name="connsiteX3" fmla="*/ 3535984 w 5340705"/>
              <a:gd name="connsiteY3" fmla="*/ 1035360 h 5219582"/>
              <a:gd name="connsiteX4" fmla="*/ 4107844 w 5340705"/>
              <a:gd name="connsiteY4" fmla="*/ 164940 h 5219582"/>
              <a:gd name="connsiteX5" fmla="*/ 3812165 w 5340705"/>
              <a:gd name="connsiteY5" fmla="*/ 114180 h 5219582"/>
              <a:gd name="connsiteX6" fmla="*/ 3729605 w 5340705"/>
              <a:gd name="connsiteY6" fmla="*/ 341100 h 5219582"/>
              <a:gd name="connsiteX7" fmla="*/ 2984344 w 5340705"/>
              <a:gd name="connsiteY7" fmla="*/ 341100 h 5219582"/>
              <a:gd name="connsiteX8" fmla="*/ 1920004 w 5340705"/>
              <a:gd name="connsiteY8" fmla="*/ 0 h 5219582"/>
              <a:gd name="connsiteX9" fmla="*/ 752644 w 5340705"/>
              <a:gd name="connsiteY9" fmla="*/ 461100 h 5219582"/>
              <a:gd name="connsiteX10" fmla="*/ 1920004 w 5340705"/>
              <a:gd name="connsiteY10" fmla="*/ 922200 h 5219582"/>
              <a:gd name="connsiteX11" fmla="*/ 2984224 w 5340705"/>
              <a:gd name="connsiteY11" fmla="*/ 581100 h 5219582"/>
              <a:gd name="connsiteX12" fmla="*/ 3562264 w 5340705"/>
              <a:gd name="connsiteY12" fmla="*/ 581100 h 5219582"/>
              <a:gd name="connsiteX13" fmla="*/ 3312604 w 5340705"/>
              <a:gd name="connsiteY13" fmla="*/ 831900 h 5219582"/>
              <a:gd name="connsiteX14" fmla="*/ 3087604 w 5340705"/>
              <a:gd name="connsiteY14" fmla="*/ 837900 h 5219582"/>
              <a:gd name="connsiteX15" fmla="*/ 3031684 w 5340705"/>
              <a:gd name="connsiteY15" fmla="*/ 850560 h 5219582"/>
              <a:gd name="connsiteX16" fmla="*/ 1920004 w 5340705"/>
              <a:gd name="connsiteY16" fmla="*/ 1162560 h 5219582"/>
              <a:gd name="connsiteX17" fmla="*/ 1187464 w 5340705"/>
              <a:gd name="connsiteY17" fmla="*/ 1042680 h 5219582"/>
              <a:gd name="connsiteX18" fmla="*/ 711004 w 5340705"/>
              <a:gd name="connsiteY18" fmla="*/ 1418880 h 5219582"/>
              <a:gd name="connsiteX19" fmla="*/ 124504 w 5340705"/>
              <a:gd name="connsiteY19" fmla="*/ 3614520 h 5219582"/>
              <a:gd name="connsiteX20" fmla="*/ 129844 w 5340705"/>
              <a:gd name="connsiteY20" fmla="*/ 3795540 h 5219582"/>
              <a:gd name="connsiteX21" fmla="*/ 338506 w 5340705"/>
              <a:gd name="connsiteY21" fmla="*/ 4248840 h 5219582"/>
              <a:gd name="connsiteX22" fmla="*/ 583144 w 5340705"/>
              <a:gd name="connsiteY22" fmla="*/ 4248840 h 5219582"/>
              <a:gd name="connsiteX23" fmla="*/ 764164 w 5340705"/>
              <a:gd name="connsiteY23" fmla="*/ 4254180 h 5219582"/>
              <a:gd name="connsiteX24" fmla="*/ 2043664 w 5340705"/>
              <a:gd name="connsiteY24" fmla="*/ 4256640 h 5219582"/>
              <a:gd name="connsiteX25" fmla="*/ 4377761 w 5340705"/>
              <a:gd name="connsiteY25" fmla="*/ 5035860 h 5219582"/>
              <a:gd name="connsiteX26" fmla="*/ 5156981 w 5340705"/>
              <a:gd name="connsiteY26" fmla="*/ 2701764 h 5219582"/>
              <a:gd name="connsiteX27" fmla="*/ 3633664 w 5340705"/>
              <a:gd name="connsiteY27" fmla="*/ 1739520 h 5219582"/>
              <a:gd name="connsiteX28" fmla="*/ 3600004 w 5340705"/>
              <a:gd name="connsiteY28" fmla="*/ 4978680 h 5219582"/>
              <a:gd name="connsiteX29" fmla="*/ 2100004 w 5340705"/>
              <a:gd name="connsiteY29" fmla="*/ 3478680 h 5219582"/>
              <a:gd name="connsiteX30" fmla="*/ 3600004 w 5340705"/>
              <a:gd name="connsiteY30" fmla="*/ 1978680 h 5219582"/>
              <a:gd name="connsiteX31" fmla="*/ 5100005 w 5340705"/>
              <a:gd name="connsiteY31" fmla="*/ 3478680 h 5219582"/>
              <a:gd name="connsiteX32" fmla="*/ 3600004 w 5340705"/>
              <a:gd name="connsiteY32" fmla="*/ 4978680 h 521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40705" h="5219582">
                <a:moveTo>
                  <a:pt x="3633424" y="1739520"/>
                </a:moveTo>
                <a:cubicBezTo>
                  <a:pt x="3613546" y="1647630"/>
                  <a:pt x="3584356" y="1558008"/>
                  <a:pt x="3546304" y="1472040"/>
                </a:cubicBezTo>
                <a:cubicBezTo>
                  <a:pt x="3520954" y="1414710"/>
                  <a:pt x="3519035" y="1349742"/>
                  <a:pt x="3540964" y="1291020"/>
                </a:cubicBezTo>
                <a:cubicBezTo>
                  <a:pt x="3571253" y="1208160"/>
                  <a:pt x="3569476" y="1116978"/>
                  <a:pt x="3535984" y="1035360"/>
                </a:cubicBezTo>
                <a:cubicBezTo>
                  <a:pt x="3743344" y="850080"/>
                  <a:pt x="4045984" y="525360"/>
                  <a:pt x="4107844" y="164940"/>
                </a:cubicBezTo>
                <a:lnTo>
                  <a:pt x="3812165" y="114180"/>
                </a:lnTo>
                <a:cubicBezTo>
                  <a:pt x="3796966" y="193752"/>
                  <a:pt x="3769096" y="270367"/>
                  <a:pt x="3729605" y="341100"/>
                </a:cubicBezTo>
                <a:lnTo>
                  <a:pt x="2984344" y="341100"/>
                </a:lnTo>
                <a:cubicBezTo>
                  <a:pt x="2766004" y="136680"/>
                  <a:pt x="2371565" y="0"/>
                  <a:pt x="1920004" y="0"/>
                </a:cubicBezTo>
                <a:cubicBezTo>
                  <a:pt x="1384744" y="0"/>
                  <a:pt x="928504" y="192000"/>
                  <a:pt x="752644" y="461100"/>
                </a:cubicBezTo>
                <a:cubicBezTo>
                  <a:pt x="928564" y="730320"/>
                  <a:pt x="1384804" y="922200"/>
                  <a:pt x="1920004" y="922200"/>
                </a:cubicBezTo>
                <a:cubicBezTo>
                  <a:pt x="2371505" y="922200"/>
                  <a:pt x="2766004" y="785400"/>
                  <a:pt x="2984224" y="581100"/>
                </a:cubicBezTo>
                <a:lnTo>
                  <a:pt x="3562264" y="581100"/>
                </a:lnTo>
                <a:cubicBezTo>
                  <a:pt x="3485434" y="670830"/>
                  <a:pt x="3401980" y="754662"/>
                  <a:pt x="3312604" y="831900"/>
                </a:cubicBezTo>
                <a:cubicBezTo>
                  <a:pt x="3238948" y="809370"/>
                  <a:pt x="3159952" y="811476"/>
                  <a:pt x="3087604" y="837900"/>
                </a:cubicBezTo>
                <a:cubicBezTo>
                  <a:pt x="3069520" y="844290"/>
                  <a:pt x="3050752" y="848538"/>
                  <a:pt x="3031684" y="850560"/>
                </a:cubicBezTo>
                <a:cubicBezTo>
                  <a:pt x="2757124" y="1045500"/>
                  <a:pt x="2356624" y="1162560"/>
                  <a:pt x="1920004" y="1162560"/>
                </a:cubicBezTo>
                <a:cubicBezTo>
                  <a:pt x="1670830" y="1163922"/>
                  <a:pt x="1423204" y="1123398"/>
                  <a:pt x="1187464" y="1042680"/>
                </a:cubicBezTo>
                <a:cubicBezTo>
                  <a:pt x="1014496" y="1149042"/>
                  <a:pt x="854590" y="1275306"/>
                  <a:pt x="711004" y="1418880"/>
                </a:cubicBezTo>
                <a:cubicBezTo>
                  <a:pt x="53104" y="2076840"/>
                  <a:pt x="-162836" y="2971560"/>
                  <a:pt x="124504" y="3614520"/>
                </a:cubicBezTo>
                <a:cubicBezTo>
                  <a:pt x="149919" y="3671832"/>
                  <a:pt x="151836" y="3736830"/>
                  <a:pt x="129844" y="3795540"/>
                </a:cubicBezTo>
                <a:cubicBezTo>
                  <a:pt x="62289" y="3978336"/>
                  <a:pt x="155710" y="4181286"/>
                  <a:pt x="338506" y="4248840"/>
                </a:cubicBezTo>
                <a:cubicBezTo>
                  <a:pt x="417442" y="4278012"/>
                  <a:pt x="504208" y="4278012"/>
                  <a:pt x="583144" y="4248840"/>
                </a:cubicBezTo>
                <a:cubicBezTo>
                  <a:pt x="641854" y="4226850"/>
                  <a:pt x="706852" y="4228764"/>
                  <a:pt x="764164" y="4254180"/>
                </a:cubicBezTo>
                <a:cubicBezTo>
                  <a:pt x="1137664" y="4421100"/>
                  <a:pt x="1596004" y="4417440"/>
                  <a:pt x="2043664" y="4256640"/>
                </a:cubicBezTo>
                <a:cubicBezTo>
                  <a:pt x="2473030" y="5116362"/>
                  <a:pt x="3518044" y="5465226"/>
                  <a:pt x="4377761" y="5035860"/>
                </a:cubicBezTo>
                <a:cubicBezTo>
                  <a:pt x="5237482" y="4606494"/>
                  <a:pt x="5586352" y="3561480"/>
                  <a:pt x="5156981" y="2701764"/>
                </a:cubicBezTo>
                <a:cubicBezTo>
                  <a:pt x="4867744" y="2122620"/>
                  <a:pt x="4280902" y="1751922"/>
                  <a:pt x="3633664" y="1739520"/>
                </a:cubicBezTo>
                <a:close/>
                <a:moveTo>
                  <a:pt x="3600004" y="4978680"/>
                </a:moveTo>
                <a:cubicBezTo>
                  <a:pt x="2771579" y="4978680"/>
                  <a:pt x="2100004" y="4307106"/>
                  <a:pt x="2100004" y="3478680"/>
                </a:cubicBezTo>
                <a:cubicBezTo>
                  <a:pt x="2100004" y="2650254"/>
                  <a:pt x="2771579" y="1978680"/>
                  <a:pt x="3600004" y="1978680"/>
                </a:cubicBezTo>
                <a:cubicBezTo>
                  <a:pt x="4428430" y="1978680"/>
                  <a:pt x="5100005" y="2650254"/>
                  <a:pt x="5100005" y="3478680"/>
                </a:cubicBezTo>
                <a:cubicBezTo>
                  <a:pt x="5099080" y="4306722"/>
                  <a:pt x="4428046" y="4977756"/>
                  <a:pt x="3600004" y="4978680"/>
                </a:cubicBezTo>
                <a:close/>
              </a:path>
            </a:pathLst>
          </a:custGeom>
          <a:solidFill>
            <a:srgbClr val="FFFF00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20C1F0-0334-790A-B38E-97B8E5FFF125}"/>
              </a:ext>
            </a:extLst>
          </p:cNvPr>
          <p:cNvSpPr/>
          <p:nvPr/>
        </p:nvSpPr>
        <p:spPr>
          <a:xfrm>
            <a:off x="8854673" y="9456073"/>
            <a:ext cx="952614" cy="708237"/>
          </a:xfrm>
          <a:custGeom>
            <a:avLst/>
            <a:gdLst>
              <a:gd name="connsiteX0" fmla="*/ 60007 w 952614"/>
              <a:gd name="connsiteY0" fmla="*/ 708237 h 708237"/>
              <a:gd name="connsiteX1" fmla="*/ 892627 w 952614"/>
              <a:gd name="connsiteY1" fmla="*/ 708237 h 708237"/>
              <a:gd name="connsiteX2" fmla="*/ 952615 w 952614"/>
              <a:gd name="connsiteY2" fmla="*/ 648225 h 708237"/>
              <a:gd name="connsiteX3" fmla="*/ 935047 w 952614"/>
              <a:gd name="connsiteY3" fmla="*/ 605817 h 708237"/>
              <a:gd name="connsiteX4" fmla="*/ 347047 w 952614"/>
              <a:gd name="connsiteY4" fmla="*/ 17817 h 708237"/>
              <a:gd name="connsiteX5" fmla="*/ 262789 w 952614"/>
              <a:gd name="connsiteY5" fmla="*/ 17085 h 708237"/>
              <a:gd name="connsiteX6" fmla="*/ 258307 w 952614"/>
              <a:gd name="connsiteY6" fmla="*/ 22017 h 708237"/>
              <a:gd name="connsiteX7" fmla="*/ 307 w 952614"/>
              <a:gd name="connsiteY7" fmla="*/ 642597 h 708237"/>
              <a:gd name="connsiteX8" fmla="*/ 53641 w 952614"/>
              <a:gd name="connsiteY8" fmla="*/ 707937 h 708237"/>
              <a:gd name="connsiteX9" fmla="*/ 60007 w 952614"/>
              <a:gd name="connsiteY9" fmla="*/ 708237 h 70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614" h="708237">
                <a:moveTo>
                  <a:pt x="60007" y="708237"/>
                </a:moveTo>
                <a:lnTo>
                  <a:pt x="892627" y="708237"/>
                </a:lnTo>
                <a:cubicBezTo>
                  <a:pt x="925765" y="708231"/>
                  <a:pt x="952621" y="681363"/>
                  <a:pt x="952615" y="648225"/>
                </a:cubicBezTo>
                <a:cubicBezTo>
                  <a:pt x="952609" y="632319"/>
                  <a:pt x="946291" y="617067"/>
                  <a:pt x="935047" y="605817"/>
                </a:cubicBezTo>
                <a:lnTo>
                  <a:pt x="347047" y="17817"/>
                </a:lnTo>
                <a:cubicBezTo>
                  <a:pt x="323983" y="-5649"/>
                  <a:pt x="286261" y="-5979"/>
                  <a:pt x="262789" y="17085"/>
                </a:cubicBezTo>
                <a:cubicBezTo>
                  <a:pt x="261205" y="18645"/>
                  <a:pt x="259711" y="20289"/>
                  <a:pt x="258307" y="22017"/>
                </a:cubicBezTo>
                <a:cubicBezTo>
                  <a:pt x="117361" y="201501"/>
                  <a:pt x="28147" y="416091"/>
                  <a:pt x="307" y="642597"/>
                </a:cubicBezTo>
                <a:cubicBezTo>
                  <a:pt x="-3005" y="675369"/>
                  <a:pt x="20875" y="704619"/>
                  <a:pt x="53641" y="707937"/>
                </a:cubicBezTo>
                <a:cubicBezTo>
                  <a:pt x="55759" y="708147"/>
                  <a:pt x="57883" y="708249"/>
                  <a:pt x="60007" y="708237"/>
                </a:cubicBezTo>
                <a:close/>
              </a:path>
            </a:pathLst>
          </a:custGeom>
          <a:solidFill>
            <a:schemeClr val="bg1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2BF19D8-2227-5FB2-5766-E6F8020F1BDC}"/>
              </a:ext>
            </a:extLst>
          </p:cNvPr>
          <p:cNvSpPr/>
          <p:nvPr/>
        </p:nvSpPr>
        <p:spPr>
          <a:xfrm>
            <a:off x="9311812" y="9003389"/>
            <a:ext cx="702191" cy="943169"/>
          </a:xfrm>
          <a:custGeom>
            <a:avLst/>
            <a:gdLst>
              <a:gd name="connsiteX0" fmla="*/ 599767 w 702191"/>
              <a:gd name="connsiteY0" fmla="*/ 925601 h 943169"/>
              <a:gd name="connsiteX1" fmla="*/ 684619 w 702191"/>
              <a:gd name="connsiteY1" fmla="*/ 925589 h 943169"/>
              <a:gd name="connsiteX2" fmla="*/ 702187 w 702191"/>
              <a:gd name="connsiteY2" fmla="*/ 883601 h 943169"/>
              <a:gd name="connsiteX3" fmla="*/ 702187 w 702191"/>
              <a:gd name="connsiteY3" fmla="*/ 60341 h 943169"/>
              <a:gd name="connsiteX4" fmla="*/ 643249 w 702191"/>
              <a:gd name="connsiteY4" fmla="*/ 5 h 943169"/>
              <a:gd name="connsiteX5" fmla="*/ 636187 w 702191"/>
              <a:gd name="connsiteY5" fmla="*/ 341 h 943169"/>
              <a:gd name="connsiteX6" fmla="*/ 24187 w 702191"/>
              <a:gd name="connsiteY6" fmla="*/ 252341 h 943169"/>
              <a:gd name="connsiteX7" fmla="*/ 12073 w 702191"/>
              <a:gd name="connsiteY7" fmla="*/ 336923 h 943169"/>
              <a:gd name="connsiteX8" fmla="*/ 17407 w 702191"/>
              <a:gd name="connsiteY8" fmla="*/ 343121 h 94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2191" h="943169">
                <a:moveTo>
                  <a:pt x="599767" y="925601"/>
                </a:moveTo>
                <a:cubicBezTo>
                  <a:pt x="623203" y="949031"/>
                  <a:pt x="661189" y="949025"/>
                  <a:pt x="684619" y="925589"/>
                </a:cubicBezTo>
                <a:cubicBezTo>
                  <a:pt x="695761" y="914447"/>
                  <a:pt x="702073" y="899363"/>
                  <a:pt x="702187" y="883601"/>
                </a:cubicBezTo>
                <a:lnTo>
                  <a:pt x="702187" y="60341"/>
                </a:lnTo>
                <a:cubicBezTo>
                  <a:pt x="702571" y="27407"/>
                  <a:pt x="676189" y="389"/>
                  <a:pt x="643249" y="5"/>
                </a:cubicBezTo>
                <a:cubicBezTo>
                  <a:pt x="640891" y="-25"/>
                  <a:pt x="638533" y="89"/>
                  <a:pt x="636187" y="341"/>
                </a:cubicBezTo>
                <a:cubicBezTo>
                  <a:pt x="413275" y="27917"/>
                  <a:pt x="201889" y="114959"/>
                  <a:pt x="24187" y="252341"/>
                </a:cubicBezTo>
                <a:cubicBezTo>
                  <a:pt x="-2513" y="272351"/>
                  <a:pt x="-7937" y="310223"/>
                  <a:pt x="12073" y="336923"/>
                </a:cubicBezTo>
                <a:cubicBezTo>
                  <a:pt x="13711" y="339107"/>
                  <a:pt x="15493" y="341177"/>
                  <a:pt x="17407" y="343121"/>
                </a:cubicBezTo>
                <a:close/>
              </a:path>
            </a:pathLst>
          </a:custGeom>
          <a:solidFill>
            <a:srgbClr val="FF0000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47B9BA6-82EA-6FE8-0CED-52E1B0C6739F}"/>
              </a:ext>
            </a:extLst>
          </p:cNvPr>
          <p:cNvSpPr/>
          <p:nvPr/>
        </p:nvSpPr>
        <p:spPr>
          <a:xfrm>
            <a:off x="10193995" y="9003864"/>
            <a:ext cx="702191" cy="942695"/>
          </a:xfrm>
          <a:custGeom>
            <a:avLst/>
            <a:gdLst>
              <a:gd name="connsiteX0" fmla="*/ 102425 w 702191"/>
              <a:gd name="connsiteY0" fmla="*/ 925126 h 942695"/>
              <a:gd name="connsiteX1" fmla="*/ 684785 w 702191"/>
              <a:gd name="connsiteY1" fmla="*/ 343126 h 942695"/>
              <a:gd name="connsiteX2" fmla="*/ 684203 w 702191"/>
              <a:gd name="connsiteY2" fmla="*/ 257680 h 942695"/>
              <a:gd name="connsiteX3" fmla="*/ 678005 w 702191"/>
              <a:gd name="connsiteY3" fmla="*/ 252346 h 942695"/>
              <a:gd name="connsiteX4" fmla="*/ 66005 w 702191"/>
              <a:gd name="connsiteY4" fmla="*/ 346 h 942695"/>
              <a:gd name="connsiteX5" fmla="*/ 341 w 702191"/>
              <a:gd name="connsiteY5" fmla="*/ 53284 h 942695"/>
              <a:gd name="connsiteX6" fmla="*/ 5 w 702191"/>
              <a:gd name="connsiteY6" fmla="*/ 60346 h 942695"/>
              <a:gd name="connsiteX7" fmla="*/ 5 w 702191"/>
              <a:gd name="connsiteY7" fmla="*/ 883126 h 942695"/>
              <a:gd name="connsiteX8" fmla="*/ 60437 w 702191"/>
              <a:gd name="connsiteY8" fmla="*/ 942694 h 942695"/>
              <a:gd name="connsiteX9" fmla="*/ 102425 w 702191"/>
              <a:gd name="connsiteY9" fmla="*/ 925126 h 94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2191" h="942695">
                <a:moveTo>
                  <a:pt x="102425" y="925126"/>
                </a:moveTo>
                <a:lnTo>
                  <a:pt x="684785" y="343126"/>
                </a:lnTo>
                <a:cubicBezTo>
                  <a:pt x="708221" y="319372"/>
                  <a:pt x="707957" y="281116"/>
                  <a:pt x="684203" y="257680"/>
                </a:cubicBezTo>
                <a:cubicBezTo>
                  <a:pt x="682259" y="255766"/>
                  <a:pt x="680189" y="253984"/>
                  <a:pt x="678005" y="252346"/>
                </a:cubicBezTo>
                <a:cubicBezTo>
                  <a:pt x="500303" y="114964"/>
                  <a:pt x="288917" y="27922"/>
                  <a:pt x="66005" y="346"/>
                </a:cubicBezTo>
                <a:cubicBezTo>
                  <a:pt x="33257" y="-3170"/>
                  <a:pt x="3857" y="20530"/>
                  <a:pt x="341" y="53284"/>
                </a:cubicBezTo>
                <a:cubicBezTo>
                  <a:pt x="89" y="55630"/>
                  <a:pt x="-25" y="57988"/>
                  <a:pt x="5" y="60346"/>
                </a:cubicBezTo>
                <a:lnTo>
                  <a:pt x="5" y="883126"/>
                </a:lnTo>
                <a:cubicBezTo>
                  <a:pt x="245" y="916264"/>
                  <a:pt x="27299" y="942934"/>
                  <a:pt x="60437" y="942694"/>
                </a:cubicBezTo>
                <a:cubicBezTo>
                  <a:pt x="76193" y="942580"/>
                  <a:pt x="91277" y="936268"/>
                  <a:pt x="102425" y="925126"/>
                </a:cubicBezTo>
                <a:close/>
              </a:path>
            </a:pathLst>
          </a:custGeom>
          <a:solidFill>
            <a:schemeClr val="accent2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127C964-1136-803A-CE8D-812910DFD95A}"/>
              </a:ext>
            </a:extLst>
          </p:cNvPr>
          <p:cNvSpPr/>
          <p:nvPr/>
        </p:nvSpPr>
        <p:spPr>
          <a:xfrm>
            <a:off x="8854573" y="10344305"/>
            <a:ext cx="941735" cy="700877"/>
          </a:xfrm>
          <a:custGeom>
            <a:avLst/>
            <a:gdLst>
              <a:gd name="connsiteX0" fmla="*/ 881867 w 941735"/>
              <a:gd name="connsiteY0" fmla="*/ 5 h 700877"/>
              <a:gd name="connsiteX1" fmla="*/ 60347 w 941735"/>
              <a:gd name="connsiteY1" fmla="*/ 5 h 700877"/>
              <a:gd name="connsiteX2" fmla="*/ 5 w 941735"/>
              <a:gd name="connsiteY2" fmla="*/ 58811 h 700877"/>
              <a:gd name="connsiteX3" fmla="*/ 347 w 941735"/>
              <a:gd name="connsiteY3" fmla="*/ 66005 h 700877"/>
              <a:gd name="connsiteX4" fmla="*/ 252347 w 941735"/>
              <a:gd name="connsiteY4" fmla="*/ 676685 h 700877"/>
              <a:gd name="connsiteX5" fmla="*/ 337019 w 941735"/>
              <a:gd name="connsiteY5" fmla="*/ 688775 h 700877"/>
              <a:gd name="connsiteX6" fmla="*/ 343187 w 941735"/>
              <a:gd name="connsiteY6" fmla="*/ 683465 h 700877"/>
              <a:gd name="connsiteX7" fmla="*/ 924167 w 941735"/>
              <a:gd name="connsiteY7" fmla="*/ 102425 h 700877"/>
              <a:gd name="connsiteX8" fmla="*/ 924155 w 941735"/>
              <a:gd name="connsiteY8" fmla="*/ 17573 h 700877"/>
              <a:gd name="connsiteX9" fmla="*/ 881867 w 941735"/>
              <a:gd name="connsiteY9" fmla="*/ 5 h 70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1735" h="700877">
                <a:moveTo>
                  <a:pt x="881867" y="5"/>
                </a:moveTo>
                <a:lnTo>
                  <a:pt x="60347" y="5"/>
                </a:lnTo>
                <a:cubicBezTo>
                  <a:pt x="27443" y="-421"/>
                  <a:pt x="431" y="25913"/>
                  <a:pt x="5" y="58811"/>
                </a:cubicBezTo>
                <a:cubicBezTo>
                  <a:pt x="-25" y="61217"/>
                  <a:pt x="89" y="63617"/>
                  <a:pt x="347" y="66005"/>
                </a:cubicBezTo>
                <a:cubicBezTo>
                  <a:pt x="28139" y="288461"/>
                  <a:pt x="115169" y="499367"/>
                  <a:pt x="252347" y="676685"/>
                </a:cubicBezTo>
                <a:cubicBezTo>
                  <a:pt x="272387" y="703403"/>
                  <a:pt x="310301" y="708821"/>
                  <a:pt x="337019" y="688775"/>
                </a:cubicBezTo>
                <a:cubicBezTo>
                  <a:pt x="339191" y="687143"/>
                  <a:pt x="341255" y="685373"/>
                  <a:pt x="343187" y="683465"/>
                </a:cubicBezTo>
                <a:lnTo>
                  <a:pt x="924167" y="102425"/>
                </a:lnTo>
                <a:cubicBezTo>
                  <a:pt x="947597" y="78989"/>
                  <a:pt x="947591" y="40997"/>
                  <a:pt x="924155" y="17573"/>
                </a:cubicBezTo>
                <a:cubicBezTo>
                  <a:pt x="912935" y="6359"/>
                  <a:pt x="897731" y="41"/>
                  <a:pt x="881867" y="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C3D0BB9-BB7E-692D-F1EA-50D24F9F203B}"/>
              </a:ext>
            </a:extLst>
          </p:cNvPr>
          <p:cNvSpPr/>
          <p:nvPr/>
        </p:nvSpPr>
        <p:spPr>
          <a:xfrm>
            <a:off x="10400709" y="9455713"/>
            <a:ext cx="952951" cy="708600"/>
          </a:xfrm>
          <a:custGeom>
            <a:avLst/>
            <a:gdLst>
              <a:gd name="connsiteX0" fmla="*/ 59991 w 952951"/>
              <a:gd name="connsiteY0" fmla="*/ 708596 h 708600"/>
              <a:gd name="connsiteX1" fmla="*/ 892611 w 952951"/>
              <a:gd name="connsiteY1" fmla="*/ 708596 h 708600"/>
              <a:gd name="connsiteX2" fmla="*/ 952947 w 952951"/>
              <a:gd name="connsiteY2" fmla="*/ 649658 h 708600"/>
              <a:gd name="connsiteX3" fmla="*/ 952611 w 952951"/>
              <a:gd name="connsiteY3" fmla="*/ 642596 h 708600"/>
              <a:gd name="connsiteX4" fmla="*/ 694611 w 952951"/>
              <a:gd name="connsiteY4" fmla="*/ 22016 h 708600"/>
              <a:gd name="connsiteX5" fmla="*/ 610887 w 952951"/>
              <a:gd name="connsiteY5" fmla="*/ 13304 h 708600"/>
              <a:gd name="connsiteX6" fmla="*/ 605931 w 952951"/>
              <a:gd name="connsiteY6" fmla="*/ 17816 h 708600"/>
              <a:gd name="connsiteX7" fmla="*/ 17931 w 952951"/>
              <a:gd name="connsiteY7" fmla="*/ 605816 h 708600"/>
              <a:gd name="connsiteX8" fmla="*/ 17223 w 952951"/>
              <a:gd name="connsiteY8" fmla="*/ 690668 h 708600"/>
              <a:gd name="connsiteX9" fmla="*/ 59991 w 952951"/>
              <a:gd name="connsiteY9" fmla="*/ 708596 h 70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951" h="708600">
                <a:moveTo>
                  <a:pt x="59991" y="708596"/>
                </a:moveTo>
                <a:lnTo>
                  <a:pt x="892611" y="708596"/>
                </a:lnTo>
                <a:cubicBezTo>
                  <a:pt x="925545" y="708980"/>
                  <a:pt x="952563" y="682598"/>
                  <a:pt x="952947" y="649658"/>
                </a:cubicBezTo>
                <a:cubicBezTo>
                  <a:pt x="952977" y="647300"/>
                  <a:pt x="952863" y="644942"/>
                  <a:pt x="952611" y="642596"/>
                </a:cubicBezTo>
                <a:cubicBezTo>
                  <a:pt x="924795" y="416084"/>
                  <a:pt x="835575" y="201488"/>
                  <a:pt x="694611" y="22016"/>
                </a:cubicBezTo>
                <a:cubicBezTo>
                  <a:pt x="673899" y="-3508"/>
                  <a:pt x="636411" y="-7408"/>
                  <a:pt x="610887" y="13304"/>
                </a:cubicBezTo>
                <a:cubicBezTo>
                  <a:pt x="609153" y="14714"/>
                  <a:pt x="607497" y="16220"/>
                  <a:pt x="605931" y="17816"/>
                </a:cubicBezTo>
                <a:lnTo>
                  <a:pt x="17931" y="605816"/>
                </a:lnTo>
                <a:cubicBezTo>
                  <a:pt x="-5697" y="629048"/>
                  <a:pt x="-6015" y="667040"/>
                  <a:pt x="17223" y="690668"/>
                </a:cubicBezTo>
                <a:cubicBezTo>
                  <a:pt x="28497" y="702134"/>
                  <a:pt x="43905" y="708596"/>
                  <a:pt x="59991" y="708596"/>
                </a:cubicBezTo>
                <a:close/>
              </a:path>
            </a:pathLst>
          </a:custGeom>
          <a:solidFill>
            <a:srgbClr val="FFFF00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F61051-E113-42D8-9FCE-981829B6D1A9}"/>
              </a:ext>
            </a:extLst>
          </p:cNvPr>
          <p:cNvSpPr/>
          <p:nvPr/>
        </p:nvSpPr>
        <p:spPr>
          <a:xfrm>
            <a:off x="10411571" y="10344308"/>
            <a:ext cx="941620" cy="700869"/>
          </a:xfrm>
          <a:custGeom>
            <a:avLst/>
            <a:gdLst>
              <a:gd name="connsiteX0" fmla="*/ 881508 w 941620"/>
              <a:gd name="connsiteY0" fmla="*/ 2 h 700869"/>
              <a:gd name="connsiteX1" fmla="*/ 59988 w 941620"/>
              <a:gd name="connsiteY1" fmla="*/ 2 h 700869"/>
              <a:gd name="connsiteX2" fmla="*/ 0 w 941620"/>
              <a:gd name="connsiteY2" fmla="*/ 60014 h 700869"/>
              <a:gd name="connsiteX3" fmla="*/ 17568 w 941620"/>
              <a:gd name="connsiteY3" fmla="*/ 102421 h 700869"/>
              <a:gd name="connsiteX4" fmla="*/ 598428 w 941620"/>
              <a:gd name="connsiteY4" fmla="*/ 683462 h 700869"/>
              <a:gd name="connsiteX5" fmla="*/ 683958 w 941620"/>
              <a:gd name="connsiteY5" fmla="*/ 682850 h 700869"/>
              <a:gd name="connsiteX6" fmla="*/ 689268 w 941620"/>
              <a:gd name="connsiteY6" fmla="*/ 676682 h 700869"/>
              <a:gd name="connsiteX7" fmla="*/ 941268 w 941620"/>
              <a:gd name="connsiteY7" fmla="*/ 66002 h 700869"/>
              <a:gd name="connsiteX8" fmla="*/ 888456 w 941620"/>
              <a:gd name="connsiteY8" fmla="*/ 344 h 700869"/>
              <a:gd name="connsiteX9" fmla="*/ 881508 w 941620"/>
              <a:gd name="connsiteY9" fmla="*/ 2 h 70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1620" h="700869">
                <a:moveTo>
                  <a:pt x="881508" y="2"/>
                </a:moveTo>
                <a:lnTo>
                  <a:pt x="59988" y="2"/>
                </a:lnTo>
                <a:cubicBezTo>
                  <a:pt x="26850" y="8"/>
                  <a:pt x="-6" y="26876"/>
                  <a:pt x="0" y="60014"/>
                </a:cubicBezTo>
                <a:cubicBezTo>
                  <a:pt x="6" y="75920"/>
                  <a:pt x="6324" y="91171"/>
                  <a:pt x="17568" y="102421"/>
                </a:cubicBezTo>
                <a:lnTo>
                  <a:pt x="598428" y="683462"/>
                </a:lnTo>
                <a:cubicBezTo>
                  <a:pt x="622218" y="706910"/>
                  <a:pt x="660510" y="706634"/>
                  <a:pt x="683958" y="682850"/>
                </a:cubicBezTo>
                <a:cubicBezTo>
                  <a:pt x="685866" y="680918"/>
                  <a:pt x="687636" y="678854"/>
                  <a:pt x="689268" y="676682"/>
                </a:cubicBezTo>
                <a:cubicBezTo>
                  <a:pt x="826446" y="499364"/>
                  <a:pt x="913476" y="288458"/>
                  <a:pt x="941268" y="66002"/>
                </a:cubicBezTo>
                <a:cubicBezTo>
                  <a:pt x="944814" y="33290"/>
                  <a:pt x="921168" y="3896"/>
                  <a:pt x="888456" y="344"/>
                </a:cubicBezTo>
                <a:cubicBezTo>
                  <a:pt x="886152" y="98"/>
                  <a:pt x="883830" y="-16"/>
                  <a:pt x="881508" y="2"/>
                </a:cubicBezTo>
                <a:close/>
              </a:path>
            </a:pathLst>
          </a:custGeom>
          <a:solidFill>
            <a:srgbClr val="00B050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BDBFB3-4A0C-90A8-7713-2355EB9BA896}"/>
              </a:ext>
            </a:extLst>
          </p:cNvPr>
          <p:cNvSpPr/>
          <p:nvPr/>
        </p:nvSpPr>
        <p:spPr>
          <a:xfrm>
            <a:off x="9306846" y="10550962"/>
            <a:ext cx="707218" cy="951573"/>
          </a:xfrm>
          <a:custGeom>
            <a:avLst/>
            <a:gdLst>
              <a:gd name="connsiteX0" fmla="*/ 604733 w 707218"/>
              <a:gd name="connsiteY0" fmla="*/ 17628 h 951573"/>
              <a:gd name="connsiteX1" fmla="*/ 17814 w 707218"/>
              <a:gd name="connsiteY1" fmla="*/ 604548 h 951573"/>
              <a:gd name="connsiteX2" fmla="*/ 17058 w 707218"/>
              <a:gd name="connsiteY2" fmla="*/ 688716 h 951573"/>
              <a:gd name="connsiteX3" fmla="*/ 22014 w 707218"/>
              <a:gd name="connsiteY3" fmla="*/ 693228 h 951573"/>
              <a:gd name="connsiteX4" fmla="*/ 641214 w 707218"/>
              <a:gd name="connsiteY4" fmla="*/ 951228 h 951573"/>
              <a:gd name="connsiteX5" fmla="*/ 706877 w 707218"/>
              <a:gd name="connsiteY5" fmla="*/ 898290 h 951573"/>
              <a:gd name="connsiteX6" fmla="*/ 707213 w 707218"/>
              <a:gd name="connsiteY6" fmla="*/ 891228 h 951573"/>
              <a:gd name="connsiteX7" fmla="*/ 707213 w 707218"/>
              <a:gd name="connsiteY7" fmla="*/ 60048 h 951573"/>
              <a:gd name="connsiteX8" fmla="*/ 647262 w 707218"/>
              <a:gd name="connsiteY8" fmla="*/ 0 h 951573"/>
              <a:gd name="connsiteX9" fmla="*/ 604733 w 707218"/>
              <a:gd name="connsiteY9" fmla="*/ 17628 h 95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7218" h="951573">
                <a:moveTo>
                  <a:pt x="604733" y="17628"/>
                </a:moveTo>
                <a:lnTo>
                  <a:pt x="17814" y="604548"/>
                </a:lnTo>
                <a:cubicBezTo>
                  <a:pt x="-5641" y="627582"/>
                  <a:pt x="-5977" y="665268"/>
                  <a:pt x="17058" y="688716"/>
                </a:cubicBezTo>
                <a:cubicBezTo>
                  <a:pt x="18624" y="690312"/>
                  <a:pt x="20280" y="691818"/>
                  <a:pt x="22014" y="693228"/>
                </a:cubicBezTo>
                <a:cubicBezTo>
                  <a:pt x="201090" y="833970"/>
                  <a:pt x="415182" y="923172"/>
                  <a:pt x="641214" y="951228"/>
                </a:cubicBezTo>
                <a:cubicBezTo>
                  <a:pt x="673962" y="954744"/>
                  <a:pt x="703361" y="931044"/>
                  <a:pt x="706877" y="898290"/>
                </a:cubicBezTo>
                <a:cubicBezTo>
                  <a:pt x="707129" y="895944"/>
                  <a:pt x="707243" y="893586"/>
                  <a:pt x="707213" y="891228"/>
                </a:cubicBezTo>
                <a:lnTo>
                  <a:pt x="707213" y="60048"/>
                </a:lnTo>
                <a:cubicBezTo>
                  <a:pt x="707237" y="26910"/>
                  <a:pt x="680399" y="30"/>
                  <a:pt x="647262" y="0"/>
                </a:cubicBezTo>
                <a:cubicBezTo>
                  <a:pt x="631308" y="-12"/>
                  <a:pt x="616002" y="6330"/>
                  <a:pt x="604733" y="17628"/>
                </a:cubicBezTo>
                <a:close/>
              </a:path>
            </a:pathLst>
          </a:custGeom>
          <a:solidFill>
            <a:srgbClr val="0000FF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230EEB0-61AF-8DF5-61CB-AA635833E482}"/>
              </a:ext>
            </a:extLst>
          </p:cNvPr>
          <p:cNvSpPr/>
          <p:nvPr/>
        </p:nvSpPr>
        <p:spPr>
          <a:xfrm>
            <a:off x="10193995" y="10551021"/>
            <a:ext cx="707220" cy="951509"/>
          </a:xfrm>
          <a:custGeom>
            <a:avLst/>
            <a:gdLst>
              <a:gd name="connsiteX0" fmla="*/ 102424 w 707220"/>
              <a:gd name="connsiteY0" fmla="*/ 17569 h 951509"/>
              <a:gd name="connsiteX1" fmla="*/ 17572 w 707220"/>
              <a:gd name="connsiteY1" fmla="*/ 17581 h 951509"/>
              <a:gd name="connsiteX2" fmla="*/ 4 w 707220"/>
              <a:gd name="connsiteY2" fmla="*/ 59989 h 951509"/>
              <a:gd name="connsiteX3" fmla="*/ 4 w 707220"/>
              <a:gd name="connsiteY3" fmla="*/ 891169 h 951509"/>
              <a:gd name="connsiteX4" fmla="*/ 58942 w 707220"/>
              <a:gd name="connsiteY4" fmla="*/ 951505 h 951509"/>
              <a:gd name="connsiteX5" fmla="*/ 66004 w 707220"/>
              <a:gd name="connsiteY5" fmla="*/ 951169 h 951509"/>
              <a:gd name="connsiteX6" fmla="*/ 685204 w 707220"/>
              <a:gd name="connsiteY6" fmla="*/ 693169 h 951509"/>
              <a:gd name="connsiteX7" fmla="*/ 693916 w 707220"/>
              <a:gd name="connsiteY7" fmla="*/ 609445 h 951509"/>
              <a:gd name="connsiteX8" fmla="*/ 689404 w 707220"/>
              <a:gd name="connsiteY8" fmla="*/ 604489 h 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220" h="951509">
                <a:moveTo>
                  <a:pt x="102424" y="17569"/>
                </a:moveTo>
                <a:cubicBezTo>
                  <a:pt x="78988" y="-5861"/>
                  <a:pt x="41002" y="-5855"/>
                  <a:pt x="17572" y="17581"/>
                </a:cubicBezTo>
                <a:cubicBezTo>
                  <a:pt x="6328" y="28831"/>
                  <a:pt x="10" y="44083"/>
                  <a:pt x="4" y="59989"/>
                </a:cubicBezTo>
                <a:lnTo>
                  <a:pt x="4" y="891169"/>
                </a:lnTo>
                <a:cubicBezTo>
                  <a:pt x="-380" y="924103"/>
                  <a:pt x="26002" y="951121"/>
                  <a:pt x="58942" y="951505"/>
                </a:cubicBezTo>
                <a:cubicBezTo>
                  <a:pt x="61300" y="951535"/>
                  <a:pt x="63658" y="951421"/>
                  <a:pt x="66004" y="951169"/>
                </a:cubicBezTo>
                <a:cubicBezTo>
                  <a:pt x="292036" y="923113"/>
                  <a:pt x="506128" y="833911"/>
                  <a:pt x="685204" y="693169"/>
                </a:cubicBezTo>
                <a:cubicBezTo>
                  <a:pt x="710728" y="672457"/>
                  <a:pt x="714628" y="634969"/>
                  <a:pt x="693916" y="609445"/>
                </a:cubicBezTo>
                <a:cubicBezTo>
                  <a:pt x="692506" y="607711"/>
                  <a:pt x="691000" y="606055"/>
                  <a:pt x="689404" y="604489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127D798-863B-90BA-CDC0-A3BA09E181DB}"/>
              </a:ext>
            </a:extLst>
          </p:cNvPr>
          <p:cNvSpPr/>
          <p:nvPr/>
        </p:nvSpPr>
        <p:spPr>
          <a:xfrm>
            <a:off x="9909000" y="10059310"/>
            <a:ext cx="390000" cy="389999"/>
          </a:xfrm>
          <a:custGeom>
            <a:avLst/>
            <a:gdLst>
              <a:gd name="connsiteX0" fmla="*/ 390000 w 390000"/>
              <a:gd name="connsiteY0" fmla="*/ 195000 h 389999"/>
              <a:gd name="connsiteX1" fmla="*/ 195000 w 390000"/>
              <a:gd name="connsiteY1" fmla="*/ 390000 h 389999"/>
              <a:gd name="connsiteX2" fmla="*/ 0 w 390000"/>
              <a:gd name="connsiteY2" fmla="*/ 195000 h 389999"/>
              <a:gd name="connsiteX3" fmla="*/ 195000 w 390000"/>
              <a:gd name="connsiteY3" fmla="*/ 0 h 389999"/>
              <a:gd name="connsiteX4" fmla="*/ 390000 w 390000"/>
              <a:gd name="connsiteY4" fmla="*/ 195000 h 3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000" h="389999">
                <a:moveTo>
                  <a:pt x="390000" y="195000"/>
                </a:moveTo>
                <a:cubicBezTo>
                  <a:pt x="390000" y="302696"/>
                  <a:pt x="302695" y="390000"/>
                  <a:pt x="195000" y="390000"/>
                </a:cubicBezTo>
                <a:cubicBezTo>
                  <a:pt x="87304" y="390000"/>
                  <a:pt x="0" y="302696"/>
                  <a:pt x="0" y="195000"/>
                </a:cubicBezTo>
                <a:cubicBezTo>
                  <a:pt x="0" y="87305"/>
                  <a:pt x="87304" y="0"/>
                  <a:pt x="195000" y="0"/>
                </a:cubicBezTo>
                <a:cubicBezTo>
                  <a:pt x="302695" y="0"/>
                  <a:pt x="390000" y="87305"/>
                  <a:pt x="390000" y="195000"/>
                </a:cubicBezTo>
                <a:close/>
              </a:path>
            </a:pathLst>
          </a:custGeom>
          <a:solidFill>
            <a:schemeClr val="bg1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24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3C913-46DA-73AA-C8A0-014A66311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4003BF6-5A24-8B38-F526-55102CDC84FE}"/>
              </a:ext>
            </a:extLst>
          </p:cNvPr>
          <p:cNvSpPr>
            <a:spLocks noChangeAspect="1"/>
          </p:cNvSpPr>
          <p:nvPr/>
        </p:nvSpPr>
        <p:spPr>
          <a:xfrm>
            <a:off x="8444484" y="3874592"/>
            <a:ext cx="1399032" cy="1394847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8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Gao, Shang</dc:creator>
  <cp:lastModifiedBy>Gao, Shang</cp:lastModifiedBy>
  <cp:revision>23</cp:revision>
  <dcterms:created xsi:type="dcterms:W3CDTF">2024-11-01T09:49:55Z</dcterms:created>
  <dcterms:modified xsi:type="dcterms:W3CDTF">2024-11-20T10:34:49Z</dcterms:modified>
</cp:coreProperties>
</file>